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8" r:id="rId6"/>
    <p:sldId id="269" r:id="rId7"/>
    <p:sldId id="275" r:id="rId8"/>
    <p:sldId id="272" r:id="rId9"/>
    <p:sldId id="276" r:id="rId10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FF0"/>
    <a:srgbClr val="148484"/>
    <a:srgbClr val="FFFFCC"/>
    <a:srgbClr val="138383"/>
    <a:srgbClr val="4DD9D9"/>
    <a:srgbClr val="0F26B1"/>
    <a:srgbClr val="4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>
        <p:scale>
          <a:sx n="50" d="100"/>
          <a:sy n="50" d="100"/>
        </p:scale>
        <p:origin x="48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784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zh-TW" altLang="en-US" sz="2400" dirty="0" smtClean="0">
              <a:solidFill>
                <a:srgbClr val="138383"/>
              </a:solidFill>
            </a:rPr>
            <a:t>殖民帝國在太平洋擴張</a:t>
          </a:r>
          <a:endParaRPr lang="zh-tw" sz="2400" dirty="0">
            <a:solidFill>
              <a:srgbClr val="138383"/>
            </a:solidFill>
          </a:endParaRP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n-US" sz="4000"/>
        </a:p>
      </dgm:t>
    </dgm:pt>
    <dgm:pt modelId="{808B76D0-8EC7-469A-93AC-7A6017188A9D}" type="sibTrans" cxnId="{C5E94186-9CB6-4C42-92B3-C546CC53A7B9}">
      <dgm:prSet phldrT="1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endParaRPr lang="en-US" dirty="0">
            <a:solidFill>
              <a:schemeClr val="bg2"/>
            </a:solidFill>
          </a:endParaRPr>
        </a:p>
      </dgm:t>
    </dgm:pt>
    <dgm:pt modelId="{4E8D2E69-0173-4BD3-B96A-7A9C5DD12B4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 rtl="0"/>
          <a:r>
            <a:rPr lang="zh-TW" altLang="en-US" sz="2400" dirty="0" smtClean="0">
              <a:solidFill>
                <a:srgbClr val="138383"/>
              </a:solidFill>
            </a:rPr>
            <a:t>軍事基地與</a:t>
          </a:r>
          <a:r>
            <a:rPr lang="zh-TW" sz="2400" dirty="0" smtClean="0">
              <a:solidFill>
                <a:srgbClr val="138383"/>
              </a:solidFill>
            </a:rPr>
            <a:t>遊樂場</a:t>
          </a:r>
          <a:endParaRPr lang="zh-tw" sz="2400" dirty="0">
            <a:solidFill>
              <a:srgbClr val="138383"/>
            </a:solidFill>
          </a:endParaRP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n-US" sz="4000"/>
        </a:p>
      </dgm:t>
    </dgm:pt>
    <dgm:pt modelId="{FEF1E80E-8A9E-4B0A-817C-2A4CFDCF3FB2}" type="sibTrans" cxnId="{0F866C41-EB5F-47BD-A2CD-A58671F15B67}">
      <dgm:prSet phldrT="2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endParaRPr lang="en-US" dirty="0">
            <a:solidFill>
              <a:schemeClr val="bg2"/>
            </a:solidFill>
          </a:endParaRPr>
        </a:p>
      </dgm:t>
    </dgm:pt>
    <dgm:pt modelId="{93A6A030-ABAB-4EFA-B539-0FDB3E07C1E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zh-TW" altLang="en-US" sz="2400" dirty="0" smtClean="0">
              <a:solidFill>
                <a:srgbClr val="138383"/>
              </a:solidFill>
            </a:rPr>
            <a:t>戰後核子試爆場地</a:t>
          </a:r>
          <a:endParaRPr lang="en-US" altLang="zh-TW" sz="2400" dirty="0" smtClean="0">
            <a:solidFill>
              <a:srgbClr val="138383"/>
            </a:solidFill>
          </a:endParaRP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n-US" sz="4000"/>
        </a:p>
      </dgm:t>
    </dgm:pt>
    <dgm:pt modelId="{BFE0749E-E343-4A6F-BD09-2810EE6B4BD7}" type="sibTrans" cxnId="{4B40C8DC-6B57-4F5B-8440-7241C649700B}">
      <dgm:prSet phldrT="3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endParaRPr lang="en-US" dirty="0">
            <a:solidFill>
              <a:schemeClr val="bg2"/>
            </a:solidFill>
          </a:endParaRPr>
        </a:p>
      </dgm:t>
    </dgm:pt>
    <dgm:pt modelId="{908D1115-4A7A-431E-A62B-30954F32517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anchor="ctr"/>
        <a:lstStyle/>
        <a:p>
          <a:pPr algn="ctr" rtl="0">
            <a:spcBef>
              <a:spcPts val="600"/>
            </a:spcBef>
            <a:spcAft>
              <a:spcPts val="0"/>
            </a:spcAft>
          </a:pPr>
          <a:r>
            <a:rPr lang="zh-TW" altLang="en-US" sz="2400" dirty="0" smtClean="0">
              <a:solidFill>
                <a:srgbClr val="138383"/>
              </a:solidFill>
            </a:rPr>
            <a:t>援助發展</a:t>
          </a:r>
          <a:endParaRPr lang="en-US" altLang="zh-TW" sz="2400" dirty="0" smtClean="0">
            <a:solidFill>
              <a:srgbClr val="138383"/>
            </a:solidFill>
          </a:endParaRPr>
        </a:p>
        <a:p>
          <a:pPr algn="ctr" rtl="0">
            <a:spcBef>
              <a:spcPts val="600"/>
            </a:spcBef>
            <a:spcAft>
              <a:spcPts val="0"/>
            </a:spcAft>
          </a:pPr>
          <a:r>
            <a:rPr lang="zh-TW" altLang="en-US" sz="2400" dirty="0" smtClean="0">
              <a:solidFill>
                <a:srgbClr val="138383"/>
              </a:solidFill>
            </a:rPr>
            <a:t>環境保護</a:t>
          </a:r>
          <a:endParaRPr lang="en-US" altLang="zh-TW" sz="2400" dirty="0" smtClean="0">
            <a:solidFill>
              <a:srgbClr val="138383"/>
            </a:solidFill>
          </a:endParaRPr>
        </a:p>
      </dgm:t>
    </dgm:pt>
    <dgm:pt modelId="{C8E53FE8-425D-401A-A5B7-9813F26778C5}" type="parTrans" cxnId="{99BE0704-A803-49AC-B7C1-B455B1526343}">
      <dgm:prSet/>
      <dgm:spPr/>
      <dgm:t>
        <a:bodyPr/>
        <a:lstStyle/>
        <a:p>
          <a:endParaRPr lang="zh-TW" altLang="en-US"/>
        </a:p>
      </dgm:t>
    </dgm:pt>
    <dgm:pt modelId="{3EB797FF-157E-445B-9ECD-E59AC14C4AA1}" type="sibTrans" cxnId="{99BE0704-A803-49AC-B7C1-B455B1526343}">
      <dgm:prSet/>
      <dgm:spPr/>
      <dgm:t>
        <a:bodyPr/>
        <a:lstStyle/>
        <a:p>
          <a:endParaRPr lang="zh-TW" altLang="en-US"/>
        </a:p>
      </dgm:t>
    </dgm:pt>
    <dgm:pt modelId="{1FEC8A7D-7185-4645-A1AA-792A3DF2F2A1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zh-TW" sz="2400" dirty="0" smtClean="0">
              <a:solidFill>
                <a:srgbClr val="138383"/>
              </a:solidFill>
            </a:rPr>
            <a:t>太平洋島嶼國家論壇</a:t>
          </a:r>
          <a:endParaRPr lang="en-US" altLang="zh-TW" sz="2400" dirty="0" smtClean="0">
            <a:solidFill>
              <a:srgbClr val="138383"/>
            </a:solidFill>
          </a:endParaRPr>
        </a:p>
      </dgm:t>
    </dgm:pt>
    <dgm:pt modelId="{C3DD7C1B-D0E9-44ED-B3B8-3F3753AB784B}" type="parTrans" cxnId="{6C418B59-D927-4120-9CE0-EB5163DFEB83}">
      <dgm:prSet/>
      <dgm:spPr/>
      <dgm:t>
        <a:bodyPr/>
        <a:lstStyle/>
        <a:p>
          <a:endParaRPr lang="zh-TW" altLang="en-US"/>
        </a:p>
      </dgm:t>
    </dgm:pt>
    <dgm:pt modelId="{5495DC24-D40E-4EC5-8ADC-13A978FEBE03}" type="sibTrans" cxnId="{6C418B59-D927-4120-9CE0-EB5163DFEB83}">
      <dgm:prSet/>
      <dgm:spPr/>
      <dgm:t>
        <a:bodyPr/>
        <a:lstStyle/>
        <a:p>
          <a:endParaRPr lang="zh-TW" altLang="en-US"/>
        </a:p>
      </dgm:t>
    </dgm:pt>
    <dgm:pt modelId="{33C05AFD-6966-48B3-AAC4-33E6696E7A31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zh-TW" altLang="en-US" sz="2400" dirty="0" smtClean="0">
              <a:solidFill>
                <a:srgbClr val="138383"/>
              </a:solidFill>
            </a:rPr>
            <a:t>藍色太平洋論述</a:t>
          </a:r>
          <a:endParaRPr lang="en-US" altLang="zh-TW" sz="2400" dirty="0" smtClean="0">
            <a:solidFill>
              <a:srgbClr val="138383"/>
            </a:solidFill>
          </a:endParaRPr>
        </a:p>
      </dgm:t>
    </dgm:pt>
    <dgm:pt modelId="{BB1A5A7C-0046-427F-88B5-5162903DCF19}" type="parTrans" cxnId="{C532C85A-8C9B-41DB-B767-2E1B581B140F}">
      <dgm:prSet/>
      <dgm:spPr/>
      <dgm:t>
        <a:bodyPr/>
        <a:lstStyle/>
        <a:p>
          <a:endParaRPr lang="zh-TW" altLang="en-US"/>
        </a:p>
      </dgm:t>
    </dgm:pt>
    <dgm:pt modelId="{DD489DAD-74C5-47E0-A324-ABA007915619}" type="sibTrans" cxnId="{C532C85A-8C9B-41DB-B767-2E1B581B140F}">
      <dgm:prSet/>
      <dgm:spPr/>
      <dgm:t>
        <a:bodyPr/>
        <a:lstStyle/>
        <a:p>
          <a:endParaRPr lang="zh-TW" altLang="en-US"/>
        </a:p>
      </dgm:t>
    </dgm:pt>
    <dgm:pt modelId="{3C40F323-2A26-1146-9131-B2D8B599E05D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96CA727-22E4-1143-B024-CE111CF4A770}" type="pres">
      <dgm:prSet presAssocID="{AAC263CB-8256-4B03-92FE-1622698FB3E9}" presName="compositeNode" presStyleCnt="0"/>
      <dgm:spPr/>
    </dgm:pt>
    <dgm:pt modelId="{321FD1E3-6BBE-294B-B4C0-6DC5A435E948}" type="pres">
      <dgm:prSet presAssocID="{AAC263CB-8256-4B03-92FE-1622698FB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577C9B-C730-EA49-B58D-C5D075366A14}" type="pres">
      <dgm:prSet presAssocID="{AAC263CB-8256-4B03-92FE-1622698FB3E9}" presName="parSh" presStyleCnt="0"/>
      <dgm:spPr/>
    </dgm:pt>
    <dgm:pt modelId="{8B390F72-5471-DD42-9CE3-6F37BDA74B87}" type="pres">
      <dgm:prSet presAssocID="{AAC263CB-8256-4B03-92FE-1622698FB3E9}" presName="lineNode" presStyleLbl="alignAccFollowNode1" presStyleIdx="0" presStyleCnt="18"/>
      <dgm:spPr/>
    </dgm:pt>
    <dgm:pt modelId="{B510E1DB-3720-2045-A15B-D53248B697B7}" type="pres">
      <dgm:prSet presAssocID="{AAC263CB-8256-4B03-92FE-1622698FB3E9}" presName="lineArrowNode" presStyleLbl="alignAccFollowNode1" presStyleIdx="1" presStyleCnt="18"/>
      <dgm:spPr/>
    </dgm:pt>
    <dgm:pt modelId="{CE8B700A-AC6F-0E47-AEFA-DA760C3E6A6D}" type="pres">
      <dgm:prSet presAssocID="{808B76D0-8EC7-469A-93AC-7A6017188A9D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FCC40D6F-EEB6-3446-88E1-B053AA67D0BA}" type="pres">
      <dgm:prSet presAssocID="{808B76D0-8EC7-469A-93AC-7A6017188A9D}" presName="spacerBetweenCircleAndCallout" presStyleCnt="0">
        <dgm:presLayoutVars/>
      </dgm:prSet>
      <dgm:spPr/>
    </dgm:pt>
    <dgm:pt modelId="{12DC819D-BB19-CE49-AFEB-155922B01406}" type="pres">
      <dgm:prSet presAssocID="{AAC263CB-8256-4B03-92FE-1622698FB3E9}" presName="nodeText" presStyleLbl="alignAccFollowNode1" presStyleIdx="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696F0-ABD6-D744-AF78-0E1E04C15B58}" type="pres">
      <dgm:prSet presAssocID="{808B76D0-8EC7-469A-93AC-7A6017188A9D}" presName="sibTransComposite" presStyleCnt="0"/>
      <dgm:spPr/>
    </dgm:pt>
    <dgm:pt modelId="{EC700B7C-22AD-A448-932D-B2D74EB83739}" type="pres">
      <dgm:prSet presAssocID="{4E8D2E69-0173-4BD3-B96A-7A9C5DD12B47}" presName="compositeNode" presStyleCnt="0"/>
      <dgm:spPr/>
    </dgm:pt>
    <dgm:pt modelId="{DA09631C-A7BE-7B4B-B67A-731744F53514}" type="pres">
      <dgm:prSet presAssocID="{4E8D2E69-0173-4BD3-B96A-7A9C5DD12B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5962D1-06AA-2647-AF55-6B9872C540C1}" type="pres">
      <dgm:prSet presAssocID="{4E8D2E69-0173-4BD3-B96A-7A9C5DD12B47}" presName="parSh" presStyleCnt="0"/>
      <dgm:spPr/>
    </dgm:pt>
    <dgm:pt modelId="{4A0B88BF-91DC-214E-A662-99F2E5E1AA6F}" type="pres">
      <dgm:prSet presAssocID="{4E8D2E69-0173-4BD3-B96A-7A9C5DD12B47}" presName="lineNode" presStyleLbl="alignAccFollowNode1" presStyleIdx="3" presStyleCnt="18"/>
      <dgm:spPr/>
    </dgm:pt>
    <dgm:pt modelId="{C1172316-FFE1-2D41-82E9-8EB0F5EACF76}" type="pres">
      <dgm:prSet presAssocID="{4E8D2E69-0173-4BD3-B96A-7A9C5DD12B47}" presName="lineArrowNode" presStyleLbl="alignAccFollowNode1" presStyleIdx="4" presStyleCnt="18"/>
      <dgm:spPr/>
    </dgm:pt>
    <dgm:pt modelId="{D40ADF37-3E5B-2D42-9470-8264667346F7}" type="pres">
      <dgm:prSet presAssocID="{FEF1E80E-8A9E-4B0A-817C-2A4CFDCF3FB2}" presName="sibTransNodeCircle" presStyleLbl="alignNode1" presStyleIdx="1" presStyleCnt="6">
        <dgm:presLayoutVars>
          <dgm:chMax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9A2130FA-E71D-2149-B6B5-729705DA753F}" type="pres">
      <dgm:prSet presAssocID="{FEF1E80E-8A9E-4B0A-817C-2A4CFDCF3FB2}" presName="spacerBetweenCircleAndCallout" presStyleCnt="0">
        <dgm:presLayoutVars/>
      </dgm:prSet>
      <dgm:spPr/>
    </dgm:pt>
    <dgm:pt modelId="{EA4D4141-C1BF-E74E-8ECF-933FF6EE68D4}" type="pres">
      <dgm:prSet presAssocID="{4E8D2E69-0173-4BD3-B96A-7A9C5DD12B47}" presName="nodeText" presStyleLbl="alignAccFollowNode1" presStyleIdx="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422F12-2F31-1041-9626-1A4A27C2D252}" type="pres">
      <dgm:prSet presAssocID="{FEF1E80E-8A9E-4B0A-817C-2A4CFDCF3FB2}" presName="sibTransComposite" presStyleCnt="0"/>
      <dgm:spPr/>
    </dgm:pt>
    <dgm:pt modelId="{B400E8F3-1394-C54D-A864-8B6685A025A9}" type="pres">
      <dgm:prSet presAssocID="{93A6A030-ABAB-4EFA-B539-0FDB3E07C1EF}" presName="compositeNode" presStyleCnt="0"/>
      <dgm:spPr/>
    </dgm:pt>
    <dgm:pt modelId="{0257A0F1-83E2-5242-BBAF-4082D66272A5}" type="pres">
      <dgm:prSet presAssocID="{93A6A030-ABAB-4EFA-B539-0FDB3E07C1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89A7B0-A25A-A34E-9E43-6769278A1274}" type="pres">
      <dgm:prSet presAssocID="{93A6A030-ABAB-4EFA-B539-0FDB3E07C1EF}" presName="parSh" presStyleCnt="0"/>
      <dgm:spPr/>
    </dgm:pt>
    <dgm:pt modelId="{EBC17C66-42F5-8741-9366-67B899EB8470}" type="pres">
      <dgm:prSet presAssocID="{93A6A030-ABAB-4EFA-B539-0FDB3E07C1EF}" presName="lineNode" presStyleLbl="alignAccFollowNode1" presStyleIdx="6" presStyleCnt="18"/>
      <dgm:spPr/>
    </dgm:pt>
    <dgm:pt modelId="{35A0AD7D-4761-5A4E-8421-A0D0A060E3A2}" type="pres">
      <dgm:prSet presAssocID="{93A6A030-ABAB-4EFA-B539-0FDB3E07C1EF}" presName="lineArrowNode" presStyleLbl="alignAccFollowNode1" presStyleIdx="7" presStyleCnt="18"/>
      <dgm:spPr/>
    </dgm:pt>
    <dgm:pt modelId="{2E09C126-5366-AA41-9BAD-31AD467B40A9}" type="pres">
      <dgm:prSet presAssocID="{BFE0749E-E343-4A6F-BD09-2810EE6B4BD7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7D99A2E4-B1CC-5046-9048-90027FA547BE}" type="pres">
      <dgm:prSet presAssocID="{BFE0749E-E343-4A6F-BD09-2810EE6B4BD7}" presName="spacerBetweenCircleAndCallout" presStyleCnt="0">
        <dgm:presLayoutVars/>
      </dgm:prSet>
      <dgm:spPr/>
    </dgm:pt>
    <dgm:pt modelId="{2CCAA94D-0D9E-CB40-97A3-00A05F4F0DC2}" type="pres">
      <dgm:prSet presAssocID="{93A6A030-ABAB-4EFA-B539-0FDB3E07C1EF}" presName="nodeText" presStyleLbl="alignAccFollowNode1" presStyleIdx="8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568E59-0EA5-4F24-AC48-A62A70DB5D39}" type="pres">
      <dgm:prSet presAssocID="{BFE0749E-E343-4A6F-BD09-2810EE6B4BD7}" presName="sibTransComposite" presStyleCnt="0"/>
      <dgm:spPr/>
    </dgm:pt>
    <dgm:pt modelId="{5BC0DA12-3C61-4E8F-9EF6-A6182F3A3DDD}" type="pres">
      <dgm:prSet presAssocID="{908D1115-4A7A-431E-A62B-30954F32517F}" presName="compositeNode" presStyleCnt="0"/>
      <dgm:spPr/>
    </dgm:pt>
    <dgm:pt modelId="{9E2E2195-2420-4655-ADF7-8C929654EB1F}" type="pres">
      <dgm:prSet presAssocID="{908D1115-4A7A-431E-A62B-30954F32517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C114DBE-5D19-4F45-A0BB-F71BFA7458E8}" type="pres">
      <dgm:prSet presAssocID="{908D1115-4A7A-431E-A62B-30954F32517F}" presName="parSh" presStyleCnt="0"/>
      <dgm:spPr/>
    </dgm:pt>
    <dgm:pt modelId="{6BBB2140-6FEC-4866-9C74-DCDF5A14878A}" type="pres">
      <dgm:prSet presAssocID="{908D1115-4A7A-431E-A62B-30954F32517F}" presName="lineNode" presStyleLbl="alignAccFollowNode1" presStyleIdx="9" presStyleCnt="18"/>
      <dgm:spPr/>
    </dgm:pt>
    <dgm:pt modelId="{1987765C-761C-4449-AF74-FB2FF9FF5472}" type="pres">
      <dgm:prSet presAssocID="{908D1115-4A7A-431E-A62B-30954F32517F}" presName="lineArrowNode" presStyleLbl="alignAccFollowNode1" presStyleIdx="10" presStyleCnt="18"/>
      <dgm:spPr/>
    </dgm:pt>
    <dgm:pt modelId="{5C910768-61A1-4C73-BCAC-E138F5E24A0B}" type="pres">
      <dgm:prSet presAssocID="{3EB797FF-157E-445B-9ECD-E59AC14C4AA1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01D5C063-1D8E-499C-A359-9E595DDEC43D}" type="pres">
      <dgm:prSet presAssocID="{3EB797FF-157E-445B-9ECD-E59AC14C4AA1}" presName="spacerBetweenCircleAndCallout" presStyleCnt="0">
        <dgm:presLayoutVars/>
      </dgm:prSet>
      <dgm:spPr/>
    </dgm:pt>
    <dgm:pt modelId="{E77DA1E2-4E15-49E5-A829-3B5424ED0620}" type="pres">
      <dgm:prSet presAssocID="{908D1115-4A7A-431E-A62B-30954F32517F}" presName="nodeText" presStyleLbl="alignAccFollowNode1" presStyleIdx="1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7188E9-715D-4919-A5E7-07F958AA755B}" type="pres">
      <dgm:prSet presAssocID="{3EB797FF-157E-445B-9ECD-E59AC14C4AA1}" presName="sibTransComposite" presStyleCnt="0"/>
      <dgm:spPr/>
    </dgm:pt>
    <dgm:pt modelId="{733559BC-14D1-4C1A-BCD0-C66A476E6DDF}" type="pres">
      <dgm:prSet presAssocID="{1FEC8A7D-7185-4645-A1AA-792A3DF2F2A1}" presName="compositeNode" presStyleCnt="0"/>
      <dgm:spPr/>
    </dgm:pt>
    <dgm:pt modelId="{BA7C5D66-D33A-49FE-BC4C-684E17554477}" type="pres">
      <dgm:prSet presAssocID="{1FEC8A7D-7185-4645-A1AA-792A3DF2F2A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67C5214-1710-4EF7-8DD3-764DFC7D7643}" type="pres">
      <dgm:prSet presAssocID="{1FEC8A7D-7185-4645-A1AA-792A3DF2F2A1}" presName="parSh" presStyleCnt="0"/>
      <dgm:spPr/>
    </dgm:pt>
    <dgm:pt modelId="{AD6F6D1D-8999-437B-8F23-B2E7E5BE3787}" type="pres">
      <dgm:prSet presAssocID="{1FEC8A7D-7185-4645-A1AA-792A3DF2F2A1}" presName="lineNode" presStyleLbl="alignAccFollowNode1" presStyleIdx="12" presStyleCnt="18"/>
      <dgm:spPr/>
    </dgm:pt>
    <dgm:pt modelId="{DF3E6F44-49FA-4D02-92D2-4A75BC24CE7D}" type="pres">
      <dgm:prSet presAssocID="{1FEC8A7D-7185-4645-A1AA-792A3DF2F2A1}" presName="lineArrowNode" presStyleLbl="alignAccFollowNode1" presStyleIdx="13" presStyleCnt="18"/>
      <dgm:spPr/>
    </dgm:pt>
    <dgm:pt modelId="{45129DAA-D610-43A5-8D7B-88E6872B98DD}" type="pres">
      <dgm:prSet presAssocID="{5495DC24-D40E-4EC5-8ADC-13A978FEBE03}" presName="sibTransNodeCircle" presStyleLbl="alignNode1" presStyleIdx="4" presStyleCnt="6" custLinFactNeighborX="-2232" custLinFactNeighborY="6580">
        <dgm:presLayoutVars>
          <dgm:chMax val="0"/>
          <dgm:bulletEnabled/>
        </dgm:presLayoutVars>
      </dgm:prSet>
      <dgm:spPr/>
      <dgm:t>
        <a:bodyPr/>
        <a:lstStyle/>
        <a:p>
          <a:endParaRPr lang="zh-TW" altLang="en-US"/>
        </a:p>
      </dgm:t>
    </dgm:pt>
    <dgm:pt modelId="{0310DD94-87C4-4AEB-8968-B6BD7C67D831}" type="pres">
      <dgm:prSet presAssocID="{5495DC24-D40E-4EC5-8ADC-13A978FEBE03}" presName="spacerBetweenCircleAndCallout" presStyleCnt="0">
        <dgm:presLayoutVars/>
      </dgm:prSet>
      <dgm:spPr/>
    </dgm:pt>
    <dgm:pt modelId="{C91F0520-EBC7-4AE9-A9C1-EC5482B9549B}" type="pres">
      <dgm:prSet presAssocID="{1FEC8A7D-7185-4645-A1AA-792A3DF2F2A1}" presName="nodeText" presStyleLbl="alignAccFollowNode1" presStyleIdx="1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DDD677-7FC6-4F48-8DF3-6BA9FECE3CB2}" type="pres">
      <dgm:prSet presAssocID="{5495DC24-D40E-4EC5-8ADC-13A978FEBE03}" presName="sibTransComposite" presStyleCnt="0"/>
      <dgm:spPr/>
    </dgm:pt>
    <dgm:pt modelId="{A3EFBB25-3B05-4C2E-94D0-F6C1FCB4E988}" type="pres">
      <dgm:prSet presAssocID="{33C05AFD-6966-48B3-AAC4-33E6696E7A31}" presName="compositeNode" presStyleCnt="0"/>
      <dgm:spPr/>
    </dgm:pt>
    <dgm:pt modelId="{0C245FFA-AC1F-4DBB-B19E-8914DEEC4B3F}" type="pres">
      <dgm:prSet presAssocID="{33C05AFD-6966-48B3-AAC4-33E6696E7A3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0F43762-0A46-41F2-B752-E2D163B5596D}" type="pres">
      <dgm:prSet presAssocID="{33C05AFD-6966-48B3-AAC4-33E6696E7A31}" presName="parSh" presStyleCnt="0"/>
      <dgm:spPr/>
    </dgm:pt>
    <dgm:pt modelId="{4D6EAD79-59E3-4B54-ABA1-B1514B832B4D}" type="pres">
      <dgm:prSet presAssocID="{33C05AFD-6966-48B3-AAC4-33E6696E7A31}" presName="lineNode" presStyleLbl="alignAccFollowNode1" presStyleIdx="15" presStyleCnt="18"/>
      <dgm:spPr/>
    </dgm:pt>
    <dgm:pt modelId="{7B94718B-889E-4E6E-B583-F67ACC23CDB0}" type="pres">
      <dgm:prSet presAssocID="{33C05AFD-6966-48B3-AAC4-33E6696E7A31}" presName="lineArrowNode" presStyleLbl="alignAccFollowNode1" presStyleIdx="16" presStyleCnt="18"/>
      <dgm:spPr/>
    </dgm:pt>
    <dgm:pt modelId="{5236D857-8055-4DA7-A2D9-BBD7FDBF0D76}" type="pres">
      <dgm:prSet presAssocID="{DD489DAD-74C5-47E0-A324-ABA007915619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FDD05732-F6B0-4778-A640-7E1E39A42048}" type="pres">
      <dgm:prSet presAssocID="{DD489DAD-74C5-47E0-A324-ABA007915619}" presName="spacerBetweenCircleAndCallout" presStyleCnt="0">
        <dgm:presLayoutVars/>
      </dgm:prSet>
      <dgm:spPr/>
    </dgm:pt>
    <dgm:pt modelId="{EEDF8EFE-9AB7-4F63-AD83-4F59D6158CC9}" type="pres">
      <dgm:prSet presAssocID="{33C05AFD-6966-48B3-AAC4-33E6696E7A31}" presName="nodeText" presStyleLbl="alignAccFollowNode1" presStyleIdx="1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99BE0704-A803-49AC-B7C1-B455B1526343}" srcId="{D4503D04-C97E-4622-AE07-D0307CB3B4CA}" destId="{908D1115-4A7A-431E-A62B-30954F32517F}" srcOrd="3" destOrd="0" parTransId="{C8E53FE8-425D-401A-A5B7-9813F26778C5}" sibTransId="{3EB797FF-157E-445B-9ECD-E59AC14C4AA1}"/>
    <dgm:cxn modelId="{429BBAB5-E6F3-574F-AC79-1CB7EF13C8D7}" type="presOf" srcId="{D4503D04-C97E-4622-AE07-D0307CB3B4CA}" destId="{3C40F323-2A26-1146-9131-B2D8B599E05D}" srcOrd="0" destOrd="0" presId="urn:microsoft.com/office/officeart/2016/7/layout/LinearArrowProcessNumbered"/>
    <dgm:cxn modelId="{99426D2B-C3FB-C846-9D4D-6EE116D49815}" type="presOf" srcId="{BFE0749E-E343-4A6F-BD09-2810EE6B4BD7}" destId="{2E09C126-5366-AA41-9BAD-31AD467B40A9}" srcOrd="0" destOrd="0" presId="urn:microsoft.com/office/officeart/2016/7/layout/LinearArrowProcessNumbered"/>
    <dgm:cxn modelId="{42720694-3F25-164D-8BA7-13098CD1C309}" type="presOf" srcId="{4E8D2E69-0173-4BD3-B96A-7A9C5DD12B47}" destId="{EA4D4141-C1BF-E74E-8ECF-933FF6EE68D4}" srcOrd="0" destOrd="0" presId="urn:microsoft.com/office/officeart/2016/7/layout/LinearArrowProcessNumbered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4A1975C3-7CE7-4497-B85A-C427A17CD1B2}" type="presOf" srcId="{DD489DAD-74C5-47E0-A324-ABA007915619}" destId="{5236D857-8055-4DA7-A2D9-BBD7FDBF0D76}" srcOrd="0" destOrd="0" presId="urn:microsoft.com/office/officeart/2016/7/layout/LinearArrowProcessNumbered"/>
    <dgm:cxn modelId="{6C418B59-D927-4120-9CE0-EB5163DFEB83}" srcId="{D4503D04-C97E-4622-AE07-D0307CB3B4CA}" destId="{1FEC8A7D-7185-4645-A1AA-792A3DF2F2A1}" srcOrd="4" destOrd="0" parTransId="{C3DD7C1B-D0E9-44ED-B3B8-3F3753AB784B}" sibTransId="{5495DC24-D40E-4EC5-8ADC-13A978FEBE03}"/>
    <dgm:cxn modelId="{1DBFCA9C-22A6-CF4B-A1DC-84F892D316C2}" type="presOf" srcId="{AAC263CB-8256-4B03-92FE-1622698FB3E9}" destId="{12DC819D-BB19-CE49-AFEB-155922B01406}" srcOrd="0" destOrd="0" presId="urn:microsoft.com/office/officeart/2016/7/layout/LinearArrowProcessNumbered"/>
    <dgm:cxn modelId="{658BE826-5BB0-4C3F-AE7F-9E36507D4BFA}" type="presOf" srcId="{908D1115-4A7A-431E-A62B-30954F32517F}" destId="{E77DA1E2-4E15-49E5-A829-3B5424ED0620}" srcOrd="0" destOrd="0" presId="urn:microsoft.com/office/officeart/2016/7/layout/LinearArrowProcessNumbered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1A379A4D-FD5A-4E46-B793-430E58D50E18}" type="presOf" srcId="{3EB797FF-157E-445B-9ECD-E59AC14C4AA1}" destId="{5C910768-61A1-4C73-BCAC-E138F5E24A0B}" srcOrd="0" destOrd="0" presId="urn:microsoft.com/office/officeart/2016/7/layout/LinearArrowProcessNumbered"/>
    <dgm:cxn modelId="{62985F13-79FA-BC4A-8783-3DAA0F1FAA2F}" type="presOf" srcId="{93A6A030-ABAB-4EFA-B539-0FDB3E07C1EF}" destId="{2CCAA94D-0D9E-CB40-97A3-00A05F4F0DC2}" srcOrd="0" destOrd="0" presId="urn:microsoft.com/office/officeart/2016/7/layout/LinearArrowProcessNumbered"/>
    <dgm:cxn modelId="{C532C85A-8C9B-41DB-B767-2E1B581B140F}" srcId="{D4503D04-C97E-4622-AE07-D0307CB3B4CA}" destId="{33C05AFD-6966-48B3-AAC4-33E6696E7A31}" srcOrd="5" destOrd="0" parTransId="{BB1A5A7C-0046-427F-88B5-5162903DCF19}" sibTransId="{DD489DAD-74C5-47E0-A324-ABA007915619}"/>
    <dgm:cxn modelId="{8024F02B-9549-4E52-9E2F-2285482D4828}" type="presOf" srcId="{5495DC24-D40E-4EC5-8ADC-13A978FEBE03}" destId="{45129DAA-D610-43A5-8D7B-88E6872B98DD}" srcOrd="0" destOrd="0" presId="urn:microsoft.com/office/officeart/2016/7/layout/LinearArrowProcessNumbered"/>
    <dgm:cxn modelId="{4B83AE67-675F-454A-8D64-DA1F88E16C55}" type="presOf" srcId="{33C05AFD-6966-48B3-AAC4-33E6696E7A31}" destId="{EEDF8EFE-9AB7-4F63-AD83-4F59D6158CC9}" srcOrd="0" destOrd="0" presId="urn:microsoft.com/office/officeart/2016/7/layout/LinearArrowProcessNumbered"/>
    <dgm:cxn modelId="{D9F8793A-7523-F649-AD1E-5DFCA97DCCFA}" type="presOf" srcId="{FEF1E80E-8A9E-4B0A-817C-2A4CFDCF3FB2}" destId="{D40ADF37-3E5B-2D42-9470-8264667346F7}" srcOrd="0" destOrd="0" presId="urn:microsoft.com/office/officeart/2016/7/layout/LinearArrowProcessNumbered"/>
    <dgm:cxn modelId="{FD6F32EB-CFD6-4794-9636-93D6386D9552}" type="presOf" srcId="{1FEC8A7D-7185-4645-A1AA-792A3DF2F2A1}" destId="{C91F0520-EBC7-4AE9-A9C1-EC5482B9549B}" srcOrd="0" destOrd="0" presId="urn:microsoft.com/office/officeart/2016/7/layout/LinearArrowProcessNumbered"/>
    <dgm:cxn modelId="{9640184F-42CF-0441-8D18-50F45B342AD6}" type="presOf" srcId="{808B76D0-8EC7-469A-93AC-7A6017188A9D}" destId="{CE8B700A-AC6F-0E47-AEFA-DA760C3E6A6D}" srcOrd="0" destOrd="0" presId="urn:microsoft.com/office/officeart/2016/7/layout/LinearArrowProcessNumbered"/>
    <dgm:cxn modelId="{AF33346B-FE09-2E43-B098-7822C74FDC14}" type="presParOf" srcId="{3C40F323-2A26-1146-9131-B2D8B599E05D}" destId="{296CA727-22E4-1143-B024-CE111CF4A770}" srcOrd="0" destOrd="0" presId="urn:microsoft.com/office/officeart/2016/7/layout/LinearArrowProcessNumbered"/>
    <dgm:cxn modelId="{06A584FA-9EF5-5348-A462-AB4A83E01DCB}" type="presParOf" srcId="{296CA727-22E4-1143-B024-CE111CF4A770}" destId="{321FD1E3-6BBE-294B-B4C0-6DC5A435E948}" srcOrd="0" destOrd="0" presId="urn:microsoft.com/office/officeart/2016/7/layout/LinearArrowProcessNumbered"/>
    <dgm:cxn modelId="{3DCC91DD-666F-FD47-97D0-0373CDD777BB}" type="presParOf" srcId="{296CA727-22E4-1143-B024-CE111CF4A770}" destId="{70577C9B-C730-EA49-B58D-C5D075366A14}" srcOrd="1" destOrd="0" presId="urn:microsoft.com/office/officeart/2016/7/layout/LinearArrowProcessNumbered"/>
    <dgm:cxn modelId="{4F7E7384-CB47-7A4B-A7DC-54496DEF3BF2}" type="presParOf" srcId="{70577C9B-C730-EA49-B58D-C5D075366A14}" destId="{8B390F72-5471-DD42-9CE3-6F37BDA74B87}" srcOrd="0" destOrd="0" presId="urn:microsoft.com/office/officeart/2016/7/layout/LinearArrowProcessNumbered"/>
    <dgm:cxn modelId="{EA7A12D7-4D88-1B45-AA6B-10A5D6721337}" type="presParOf" srcId="{70577C9B-C730-EA49-B58D-C5D075366A14}" destId="{B510E1DB-3720-2045-A15B-D53248B697B7}" srcOrd="1" destOrd="0" presId="urn:microsoft.com/office/officeart/2016/7/layout/LinearArrowProcessNumbered"/>
    <dgm:cxn modelId="{AB2F9F3E-06CC-A242-A5D9-205452070D3C}" type="presParOf" srcId="{70577C9B-C730-EA49-B58D-C5D075366A14}" destId="{CE8B700A-AC6F-0E47-AEFA-DA760C3E6A6D}" srcOrd="2" destOrd="0" presId="urn:microsoft.com/office/officeart/2016/7/layout/LinearArrowProcessNumbered"/>
    <dgm:cxn modelId="{5972EA4C-C3BE-4C46-B56F-882865FC2AAB}" type="presParOf" srcId="{70577C9B-C730-EA49-B58D-C5D075366A14}" destId="{FCC40D6F-EEB6-3446-88E1-B053AA67D0BA}" srcOrd="3" destOrd="0" presId="urn:microsoft.com/office/officeart/2016/7/layout/LinearArrowProcessNumbered"/>
    <dgm:cxn modelId="{AB1C3499-BBA5-2244-94C6-0DC933F2D4D2}" type="presParOf" srcId="{296CA727-22E4-1143-B024-CE111CF4A770}" destId="{12DC819D-BB19-CE49-AFEB-155922B01406}" srcOrd="2" destOrd="0" presId="urn:microsoft.com/office/officeart/2016/7/layout/LinearArrowProcessNumbered"/>
    <dgm:cxn modelId="{08F0ADDE-2970-8B4F-941B-7A991543CDC5}" type="presParOf" srcId="{3C40F323-2A26-1146-9131-B2D8B599E05D}" destId="{C23696F0-ABD6-D744-AF78-0E1E04C15B58}" srcOrd="1" destOrd="0" presId="urn:microsoft.com/office/officeart/2016/7/layout/LinearArrowProcessNumbered"/>
    <dgm:cxn modelId="{CAF410FE-C712-5841-935C-7618E7C200C3}" type="presParOf" srcId="{3C40F323-2A26-1146-9131-B2D8B599E05D}" destId="{EC700B7C-22AD-A448-932D-B2D74EB83739}" srcOrd="2" destOrd="0" presId="urn:microsoft.com/office/officeart/2016/7/layout/LinearArrowProcessNumbered"/>
    <dgm:cxn modelId="{F0045999-1782-9846-A60D-3738A61DEE2D}" type="presParOf" srcId="{EC700B7C-22AD-A448-932D-B2D74EB83739}" destId="{DA09631C-A7BE-7B4B-B67A-731744F53514}" srcOrd="0" destOrd="0" presId="urn:microsoft.com/office/officeart/2016/7/layout/LinearArrowProcessNumbered"/>
    <dgm:cxn modelId="{37EB15ED-5F22-C849-B69C-A92D19754292}" type="presParOf" srcId="{EC700B7C-22AD-A448-932D-B2D74EB83739}" destId="{325962D1-06AA-2647-AF55-6B9872C540C1}" srcOrd="1" destOrd="0" presId="urn:microsoft.com/office/officeart/2016/7/layout/LinearArrowProcessNumbered"/>
    <dgm:cxn modelId="{EA52BA3B-55B6-F04E-B877-AAFA290DD2A0}" type="presParOf" srcId="{325962D1-06AA-2647-AF55-6B9872C540C1}" destId="{4A0B88BF-91DC-214E-A662-99F2E5E1AA6F}" srcOrd="0" destOrd="0" presId="urn:microsoft.com/office/officeart/2016/7/layout/LinearArrowProcessNumbered"/>
    <dgm:cxn modelId="{BADAD535-4998-854F-95AB-8065F883495C}" type="presParOf" srcId="{325962D1-06AA-2647-AF55-6B9872C540C1}" destId="{C1172316-FFE1-2D41-82E9-8EB0F5EACF76}" srcOrd="1" destOrd="0" presId="urn:microsoft.com/office/officeart/2016/7/layout/LinearArrowProcessNumbered"/>
    <dgm:cxn modelId="{A31EA0B2-1FEC-E647-8CC7-E93E1A3BBEE4}" type="presParOf" srcId="{325962D1-06AA-2647-AF55-6B9872C540C1}" destId="{D40ADF37-3E5B-2D42-9470-8264667346F7}" srcOrd="2" destOrd="0" presId="urn:microsoft.com/office/officeart/2016/7/layout/LinearArrowProcessNumbered"/>
    <dgm:cxn modelId="{7C7AF049-07F5-3D48-B524-40B594521C0E}" type="presParOf" srcId="{325962D1-06AA-2647-AF55-6B9872C540C1}" destId="{9A2130FA-E71D-2149-B6B5-729705DA753F}" srcOrd="3" destOrd="0" presId="urn:microsoft.com/office/officeart/2016/7/layout/LinearArrowProcessNumbered"/>
    <dgm:cxn modelId="{2B704C1F-FB45-6846-8ACF-7DFD906A03FD}" type="presParOf" srcId="{EC700B7C-22AD-A448-932D-B2D74EB83739}" destId="{EA4D4141-C1BF-E74E-8ECF-933FF6EE68D4}" srcOrd="2" destOrd="0" presId="urn:microsoft.com/office/officeart/2016/7/layout/LinearArrowProcessNumbered"/>
    <dgm:cxn modelId="{1CBF126D-59DC-A749-87E9-89529DAC5CF9}" type="presParOf" srcId="{3C40F323-2A26-1146-9131-B2D8B599E05D}" destId="{80422F12-2F31-1041-9626-1A4A27C2D252}" srcOrd="3" destOrd="0" presId="urn:microsoft.com/office/officeart/2016/7/layout/LinearArrowProcessNumbered"/>
    <dgm:cxn modelId="{1CA31CC6-FF26-8C48-A4FC-D711E0756948}" type="presParOf" srcId="{3C40F323-2A26-1146-9131-B2D8B599E05D}" destId="{B400E8F3-1394-C54D-A864-8B6685A025A9}" srcOrd="4" destOrd="0" presId="urn:microsoft.com/office/officeart/2016/7/layout/LinearArrowProcessNumbered"/>
    <dgm:cxn modelId="{74717302-7DE9-224F-B1CD-76F865FDA5FE}" type="presParOf" srcId="{B400E8F3-1394-C54D-A864-8B6685A025A9}" destId="{0257A0F1-83E2-5242-BBAF-4082D66272A5}" srcOrd="0" destOrd="0" presId="urn:microsoft.com/office/officeart/2016/7/layout/LinearArrowProcessNumbered"/>
    <dgm:cxn modelId="{C5DD2B2A-FC1A-454B-B757-355679C5FDD8}" type="presParOf" srcId="{B400E8F3-1394-C54D-A864-8B6685A025A9}" destId="{7F89A7B0-A25A-A34E-9E43-6769278A1274}" srcOrd="1" destOrd="0" presId="urn:microsoft.com/office/officeart/2016/7/layout/LinearArrowProcessNumbered"/>
    <dgm:cxn modelId="{88930CF3-84F7-9843-BDE5-D5840E07F50F}" type="presParOf" srcId="{7F89A7B0-A25A-A34E-9E43-6769278A1274}" destId="{EBC17C66-42F5-8741-9366-67B899EB8470}" srcOrd="0" destOrd="0" presId="urn:microsoft.com/office/officeart/2016/7/layout/LinearArrowProcessNumbered"/>
    <dgm:cxn modelId="{3FCD1D2F-BBCE-A846-A46E-E40F1DC2FDC3}" type="presParOf" srcId="{7F89A7B0-A25A-A34E-9E43-6769278A1274}" destId="{35A0AD7D-4761-5A4E-8421-A0D0A060E3A2}" srcOrd="1" destOrd="0" presId="urn:microsoft.com/office/officeart/2016/7/layout/LinearArrowProcessNumbered"/>
    <dgm:cxn modelId="{8A7389E2-D319-C247-9F95-E95454110E5E}" type="presParOf" srcId="{7F89A7B0-A25A-A34E-9E43-6769278A1274}" destId="{2E09C126-5366-AA41-9BAD-31AD467B40A9}" srcOrd="2" destOrd="0" presId="urn:microsoft.com/office/officeart/2016/7/layout/LinearArrowProcessNumbered"/>
    <dgm:cxn modelId="{7937D3DA-C6FF-0645-9968-6895E17334D2}" type="presParOf" srcId="{7F89A7B0-A25A-A34E-9E43-6769278A1274}" destId="{7D99A2E4-B1CC-5046-9048-90027FA547BE}" srcOrd="3" destOrd="0" presId="urn:microsoft.com/office/officeart/2016/7/layout/LinearArrowProcessNumbered"/>
    <dgm:cxn modelId="{25E39B2A-D0CD-1C4C-BF9E-1BC8BDC7AAAC}" type="presParOf" srcId="{B400E8F3-1394-C54D-A864-8B6685A025A9}" destId="{2CCAA94D-0D9E-CB40-97A3-00A05F4F0DC2}" srcOrd="2" destOrd="0" presId="urn:microsoft.com/office/officeart/2016/7/layout/LinearArrowProcessNumbered"/>
    <dgm:cxn modelId="{4DA7D998-0B9A-4668-B15F-DC83F6B90F9C}" type="presParOf" srcId="{3C40F323-2A26-1146-9131-B2D8B599E05D}" destId="{F0568E59-0EA5-4F24-AC48-A62A70DB5D39}" srcOrd="5" destOrd="0" presId="urn:microsoft.com/office/officeart/2016/7/layout/LinearArrowProcessNumbered"/>
    <dgm:cxn modelId="{8687D339-C99A-4F6B-A46B-F88BF409ED88}" type="presParOf" srcId="{3C40F323-2A26-1146-9131-B2D8B599E05D}" destId="{5BC0DA12-3C61-4E8F-9EF6-A6182F3A3DDD}" srcOrd="6" destOrd="0" presId="urn:microsoft.com/office/officeart/2016/7/layout/LinearArrowProcessNumbered"/>
    <dgm:cxn modelId="{A113F80D-4718-4626-A191-E75999E73884}" type="presParOf" srcId="{5BC0DA12-3C61-4E8F-9EF6-A6182F3A3DDD}" destId="{9E2E2195-2420-4655-ADF7-8C929654EB1F}" srcOrd="0" destOrd="0" presId="urn:microsoft.com/office/officeart/2016/7/layout/LinearArrowProcessNumbered"/>
    <dgm:cxn modelId="{D1B09CB1-6030-4591-BEB8-B72B74319437}" type="presParOf" srcId="{5BC0DA12-3C61-4E8F-9EF6-A6182F3A3DDD}" destId="{CC114DBE-5D19-4F45-A0BB-F71BFA7458E8}" srcOrd="1" destOrd="0" presId="urn:microsoft.com/office/officeart/2016/7/layout/LinearArrowProcessNumbered"/>
    <dgm:cxn modelId="{6607ADDB-A719-45D6-8AEF-5DDCAB685EB3}" type="presParOf" srcId="{CC114DBE-5D19-4F45-A0BB-F71BFA7458E8}" destId="{6BBB2140-6FEC-4866-9C74-DCDF5A14878A}" srcOrd="0" destOrd="0" presId="urn:microsoft.com/office/officeart/2016/7/layout/LinearArrowProcessNumbered"/>
    <dgm:cxn modelId="{3578DDE8-784C-472C-9DA2-FDF31821C89E}" type="presParOf" srcId="{CC114DBE-5D19-4F45-A0BB-F71BFA7458E8}" destId="{1987765C-761C-4449-AF74-FB2FF9FF5472}" srcOrd="1" destOrd="0" presId="urn:microsoft.com/office/officeart/2016/7/layout/LinearArrowProcessNumbered"/>
    <dgm:cxn modelId="{59526E5E-E20E-4B8C-B7F9-CF58BEC0F33D}" type="presParOf" srcId="{CC114DBE-5D19-4F45-A0BB-F71BFA7458E8}" destId="{5C910768-61A1-4C73-BCAC-E138F5E24A0B}" srcOrd="2" destOrd="0" presId="urn:microsoft.com/office/officeart/2016/7/layout/LinearArrowProcessNumbered"/>
    <dgm:cxn modelId="{25C43268-4127-4A67-B111-D5303CC99631}" type="presParOf" srcId="{CC114DBE-5D19-4F45-A0BB-F71BFA7458E8}" destId="{01D5C063-1D8E-499C-A359-9E595DDEC43D}" srcOrd="3" destOrd="0" presId="urn:microsoft.com/office/officeart/2016/7/layout/LinearArrowProcessNumbered"/>
    <dgm:cxn modelId="{5CC3DC6B-439A-4C7F-8CFC-F49653ED11C5}" type="presParOf" srcId="{5BC0DA12-3C61-4E8F-9EF6-A6182F3A3DDD}" destId="{E77DA1E2-4E15-49E5-A829-3B5424ED0620}" srcOrd="2" destOrd="0" presId="urn:microsoft.com/office/officeart/2016/7/layout/LinearArrowProcessNumbered"/>
    <dgm:cxn modelId="{76FA2964-623F-4E7F-8838-6BD29357D059}" type="presParOf" srcId="{3C40F323-2A26-1146-9131-B2D8B599E05D}" destId="{777188E9-715D-4919-A5E7-07F958AA755B}" srcOrd="7" destOrd="0" presId="urn:microsoft.com/office/officeart/2016/7/layout/LinearArrowProcessNumbered"/>
    <dgm:cxn modelId="{92326DB4-FD46-48B4-B620-09D31C2E07E9}" type="presParOf" srcId="{3C40F323-2A26-1146-9131-B2D8B599E05D}" destId="{733559BC-14D1-4C1A-BCD0-C66A476E6DDF}" srcOrd="8" destOrd="0" presId="urn:microsoft.com/office/officeart/2016/7/layout/LinearArrowProcessNumbered"/>
    <dgm:cxn modelId="{5F8E588E-829B-4A32-8A70-1FC98EDE97E1}" type="presParOf" srcId="{733559BC-14D1-4C1A-BCD0-C66A476E6DDF}" destId="{BA7C5D66-D33A-49FE-BC4C-684E17554477}" srcOrd="0" destOrd="0" presId="urn:microsoft.com/office/officeart/2016/7/layout/LinearArrowProcessNumbered"/>
    <dgm:cxn modelId="{09CC9A13-10AC-420C-8D2C-D6AE134CE4C5}" type="presParOf" srcId="{733559BC-14D1-4C1A-BCD0-C66A476E6DDF}" destId="{567C5214-1710-4EF7-8DD3-764DFC7D7643}" srcOrd="1" destOrd="0" presId="urn:microsoft.com/office/officeart/2016/7/layout/LinearArrowProcessNumbered"/>
    <dgm:cxn modelId="{828660A2-0C3F-4495-A360-946153D50857}" type="presParOf" srcId="{567C5214-1710-4EF7-8DD3-764DFC7D7643}" destId="{AD6F6D1D-8999-437B-8F23-B2E7E5BE3787}" srcOrd="0" destOrd="0" presId="urn:microsoft.com/office/officeart/2016/7/layout/LinearArrowProcessNumbered"/>
    <dgm:cxn modelId="{B753272C-DF52-4279-8A41-12D34218822E}" type="presParOf" srcId="{567C5214-1710-4EF7-8DD3-764DFC7D7643}" destId="{DF3E6F44-49FA-4D02-92D2-4A75BC24CE7D}" srcOrd="1" destOrd="0" presId="urn:microsoft.com/office/officeart/2016/7/layout/LinearArrowProcessNumbered"/>
    <dgm:cxn modelId="{F91CD5D2-D6B7-4DFC-BB5C-D06AFBEA6C7C}" type="presParOf" srcId="{567C5214-1710-4EF7-8DD3-764DFC7D7643}" destId="{45129DAA-D610-43A5-8D7B-88E6872B98DD}" srcOrd="2" destOrd="0" presId="urn:microsoft.com/office/officeart/2016/7/layout/LinearArrowProcessNumbered"/>
    <dgm:cxn modelId="{028F52DD-F477-40B3-AAD4-100DD4F88E5D}" type="presParOf" srcId="{567C5214-1710-4EF7-8DD3-764DFC7D7643}" destId="{0310DD94-87C4-4AEB-8968-B6BD7C67D831}" srcOrd="3" destOrd="0" presId="urn:microsoft.com/office/officeart/2016/7/layout/LinearArrowProcessNumbered"/>
    <dgm:cxn modelId="{4D1AE17B-3FBE-4FBF-93ED-58E21BB54C44}" type="presParOf" srcId="{733559BC-14D1-4C1A-BCD0-C66A476E6DDF}" destId="{C91F0520-EBC7-4AE9-A9C1-EC5482B9549B}" srcOrd="2" destOrd="0" presId="urn:microsoft.com/office/officeart/2016/7/layout/LinearArrowProcessNumbered"/>
    <dgm:cxn modelId="{9BF64E01-F4AA-43D0-9E0B-812F85ED8310}" type="presParOf" srcId="{3C40F323-2A26-1146-9131-B2D8B599E05D}" destId="{21DDD677-7FC6-4F48-8DF3-6BA9FECE3CB2}" srcOrd="9" destOrd="0" presId="urn:microsoft.com/office/officeart/2016/7/layout/LinearArrowProcessNumbered"/>
    <dgm:cxn modelId="{5EC9140E-7836-484D-A23B-87AE9B284297}" type="presParOf" srcId="{3C40F323-2A26-1146-9131-B2D8B599E05D}" destId="{A3EFBB25-3B05-4C2E-94D0-F6C1FCB4E988}" srcOrd="10" destOrd="0" presId="urn:microsoft.com/office/officeart/2016/7/layout/LinearArrowProcessNumbered"/>
    <dgm:cxn modelId="{3DF67D51-2DC3-4F21-B6D4-9571B8F99016}" type="presParOf" srcId="{A3EFBB25-3B05-4C2E-94D0-F6C1FCB4E988}" destId="{0C245FFA-AC1F-4DBB-B19E-8914DEEC4B3F}" srcOrd="0" destOrd="0" presId="urn:microsoft.com/office/officeart/2016/7/layout/LinearArrowProcessNumbered"/>
    <dgm:cxn modelId="{F790612D-1829-45C8-A3E6-12FD709D5015}" type="presParOf" srcId="{A3EFBB25-3B05-4C2E-94D0-F6C1FCB4E988}" destId="{50F43762-0A46-41F2-B752-E2D163B5596D}" srcOrd="1" destOrd="0" presId="urn:microsoft.com/office/officeart/2016/7/layout/LinearArrowProcessNumbered"/>
    <dgm:cxn modelId="{97523C68-AA9F-4211-88B3-FD27ACD5B7BA}" type="presParOf" srcId="{50F43762-0A46-41F2-B752-E2D163B5596D}" destId="{4D6EAD79-59E3-4B54-ABA1-B1514B832B4D}" srcOrd="0" destOrd="0" presId="urn:microsoft.com/office/officeart/2016/7/layout/LinearArrowProcessNumbered"/>
    <dgm:cxn modelId="{31EF1AD7-6ED8-458B-A8B5-10CF5332B2CE}" type="presParOf" srcId="{50F43762-0A46-41F2-B752-E2D163B5596D}" destId="{7B94718B-889E-4E6E-B583-F67ACC23CDB0}" srcOrd="1" destOrd="0" presId="urn:microsoft.com/office/officeart/2016/7/layout/LinearArrowProcessNumbered"/>
    <dgm:cxn modelId="{0F262EF9-5C79-4254-A399-D4AB0E215853}" type="presParOf" srcId="{50F43762-0A46-41F2-B752-E2D163B5596D}" destId="{5236D857-8055-4DA7-A2D9-BBD7FDBF0D76}" srcOrd="2" destOrd="0" presId="urn:microsoft.com/office/officeart/2016/7/layout/LinearArrowProcessNumbered"/>
    <dgm:cxn modelId="{56307AAE-C747-41D5-A0E0-70FB6B8870D2}" type="presParOf" srcId="{50F43762-0A46-41F2-B752-E2D163B5596D}" destId="{FDD05732-F6B0-4778-A640-7E1E39A42048}" srcOrd="3" destOrd="0" presId="urn:microsoft.com/office/officeart/2016/7/layout/LinearArrowProcessNumbered"/>
    <dgm:cxn modelId="{CD74DBDF-45C4-4F15-A16C-370E720AF788}" type="presParOf" srcId="{A3EFBB25-3B05-4C2E-94D0-F6C1FCB4E988}" destId="{EEDF8EFE-9AB7-4F63-AD83-4F59D6158CC9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0F72-5471-DD42-9CE3-6F37BDA74B87}">
      <dsp:nvSpPr>
        <dsp:cNvPr id="0" name=""/>
        <dsp:cNvSpPr/>
      </dsp:nvSpPr>
      <dsp:spPr>
        <a:xfrm>
          <a:off x="840836" y="725064"/>
          <a:ext cx="668747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E1DB-3720-2045-A15B-D53248B697B7}">
      <dsp:nvSpPr>
        <dsp:cNvPr id="0" name=""/>
        <dsp:cNvSpPr/>
      </dsp:nvSpPr>
      <dsp:spPr>
        <a:xfrm>
          <a:off x="1549708" y="668925"/>
          <a:ext cx="76905" cy="144449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700A-AC6F-0E47-AEFA-DA760C3E6A6D}">
      <dsp:nvSpPr>
        <dsp:cNvPr id="0" name=""/>
        <dsp:cNvSpPr/>
      </dsp:nvSpPr>
      <dsp:spPr>
        <a:xfrm>
          <a:off x="438795" y="406651"/>
          <a:ext cx="636896" cy="636896"/>
        </a:xfrm>
        <a:prstGeom prst="ellipse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15" tIns="24715" rIns="24715" bIns="24715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chemeClr val="bg2"/>
            </a:solidFill>
          </a:endParaRPr>
        </a:p>
      </dsp:txBody>
      <dsp:txXfrm>
        <a:off x="532066" y="499922"/>
        <a:ext cx="450354" cy="450354"/>
      </dsp:txXfrm>
    </dsp:sp>
    <dsp:sp modelId="{12DC819D-BB19-CE49-AFEB-155922B01406}">
      <dsp:nvSpPr>
        <dsp:cNvPr id="0" name=""/>
        <dsp:cNvSpPr/>
      </dsp:nvSpPr>
      <dsp:spPr>
        <a:xfrm>
          <a:off x="4902" y="1209148"/>
          <a:ext cx="15046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91" tIns="165100" rIns="118691" bIns="1651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138383"/>
              </a:solidFill>
            </a:rPr>
            <a:t>殖民帝國在太平洋擴張</a:t>
          </a:r>
          <a:endParaRPr lang="zh-tw" sz="2400" kern="1200" dirty="0">
            <a:solidFill>
              <a:srgbClr val="138383"/>
            </a:solidFill>
          </a:endParaRPr>
        </a:p>
      </dsp:txBody>
      <dsp:txXfrm>
        <a:off x="4902" y="1510084"/>
        <a:ext cx="1504680" cy="1664664"/>
      </dsp:txXfrm>
    </dsp:sp>
    <dsp:sp modelId="{4A0B88BF-91DC-214E-A662-99F2E5E1AA6F}">
      <dsp:nvSpPr>
        <dsp:cNvPr id="0" name=""/>
        <dsp:cNvSpPr/>
      </dsp:nvSpPr>
      <dsp:spPr>
        <a:xfrm>
          <a:off x="1676770" y="725064"/>
          <a:ext cx="1504680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2316-FFE1-2D41-82E9-8EB0F5EACF76}">
      <dsp:nvSpPr>
        <dsp:cNvPr id="0" name=""/>
        <dsp:cNvSpPr/>
      </dsp:nvSpPr>
      <dsp:spPr>
        <a:xfrm>
          <a:off x="3221576" y="668925"/>
          <a:ext cx="76905" cy="144449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DF37-3E5B-2D42-9470-8264667346F7}">
      <dsp:nvSpPr>
        <dsp:cNvPr id="0" name=""/>
        <dsp:cNvSpPr/>
      </dsp:nvSpPr>
      <dsp:spPr>
        <a:xfrm>
          <a:off x="2110662" y="406651"/>
          <a:ext cx="636896" cy="636896"/>
        </a:xfrm>
        <a:prstGeom prst="ellipse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15" tIns="24715" rIns="24715" bIns="24715" numCol="1" spcCol="1270" rtlCol="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>
            <a:solidFill>
              <a:schemeClr val="bg2"/>
            </a:solidFill>
          </a:endParaRPr>
        </a:p>
      </dsp:txBody>
      <dsp:txXfrm>
        <a:off x="2203933" y="499922"/>
        <a:ext cx="450354" cy="450354"/>
      </dsp:txXfrm>
    </dsp:sp>
    <dsp:sp modelId="{EA4D4141-C1BF-E74E-8ECF-933FF6EE68D4}">
      <dsp:nvSpPr>
        <dsp:cNvPr id="0" name=""/>
        <dsp:cNvSpPr/>
      </dsp:nvSpPr>
      <dsp:spPr>
        <a:xfrm>
          <a:off x="1676770" y="1209148"/>
          <a:ext cx="15046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91" tIns="165100" rIns="118691" bIns="1651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138383"/>
              </a:solidFill>
            </a:rPr>
            <a:t>軍事基地與</a:t>
          </a:r>
          <a:r>
            <a:rPr lang="zh-TW" sz="2400" kern="1200" dirty="0" smtClean="0">
              <a:solidFill>
                <a:srgbClr val="138383"/>
              </a:solidFill>
            </a:rPr>
            <a:t>遊樂場</a:t>
          </a:r>
          <a:endParaRPr lang="zh-tw" sz="2400" kern="1200" dirty="0">
            <a:solidFill>
              <a:srgbClr val="138383"/>
            </a:solidFill>
          </a:endParaRPr>
        </a:p>
      </dsp:txBody>
      <dsp:txXfrm>
        <a:off x="1676770" y="1510084"/>
        <a:ext cx="1504680" cy="1664664"/>
      </dsp:txXfrm>
    </dsp:sp>
    <dsp:sp modelId="{EBC17C66-42F5-8741-9366-67B899EB8470}">
      <dsp:nvSpPr>
        <dsp:cNvPr id="0" name=""/>
        <dsp:cNvSpPr/>
      </dsp:nvSpPr>
      <dsp:spPr>
        <a:xfrm>
          <a:off x="3348637" y="725064"/>
          <a:ext cx="1504680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0AD7D-4761-5A4E-8421-A0D0A060E3A2}">
      <dsp:nvSpPr>
        <dsp:cNvPr id="0" name=""/>
        <dsp:cNvSpPr/>
      </dsp:nvSpPr>
      <dsp:spPr>
        <a:xfrm>
          <a:off x="4893443" y="668925"/>
          <a:ext cx="76905" cy="144449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C126-5366-AA41-9BAD-31AD467B40A9}">
      <dsp:nvSpPr>
        <dsp:cNvPr id="0" name=""/>
        <dsp:cNvSpPr/>
      </dsp:nvSpPr>
      <dsp:spPr>
        <a:xfrm>
          <a:off x="3782530" y="406651"/>
          <a:ext cx="636896" cy="636896"/>
        </a:xfrm>
        <a:prstGeom prst="ellipse">
          <a:avLst/>
        </a:prstGeom>
        <a:solidFill>
          <a:schemeClr val="accent2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15" tIns="24715" rIns="24715" bIns="24715" numCol="1" spcCol="1270" rtlCol="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>
            <a:solidFill>
              <a:schemeClr val="bg2"/>
            </a:solidFill>
          </a:endParaRPr>
        </a:p>
      </dsp:txBody>
      <dsp:txXfrm>
        <a:off x="3875801" y="499922"/>
        <a:ext cx="450354" cy="450354"/>
      </dsp:txXfrm>
    </dsp:sp>
    <dsp:sp modelId="{2CCAA94D-0D9E-CB40-97A3-00A05F4F0DC2}">
      <dsp:nvSpPr>
        <dsp:cNvPr id="0" name=""/>
        <dsp:cNvSpPr/>
      </dsp:nvSpPr>
      <dsp:spPr>
        <a:xfrm>
          <a:off x="3348637" y="1209148"/>
          <a:ext cx="15046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91" tIns="165100" rIns="118691" bIns="1651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138383"/>
              </a:solidFill>
            </a:rPr>
            <a:t>戰後核子試爆場地</a:t>
          </a:r>
          <a:endParaRPr lang="en-US" altLang="zh-TW" sz="2400" kern="1200" dirty="0" smtClean="0">
            <a:solidFill>
              <a:srgbClr val="138383"/>
            </a:solidFill>
          </a:endParaRPr>
        </a:p>
      </dsp:txBody>
      <dsp:txXfrm>
        <a:off x="3348637" y="1510084"/>
        <a:ext cx="1504680" cy="1664664"/>
      </dsp:txXfrm>
    </dsp:sp>
    <dsp:sp modelId="{6BBB2140-6FEC-4866-9C74-DCDF5A14878A}">
      <dsp:nvSpPr>
        <dsp:cNvPr id="0" name=""/>
        <dsp:cNvSpPr/>
      </dsp:nvSpPr>
      <dsp:spPr>
        <a:xfrm>
          <a:off x="5020505" y="725064"/>
          <a:ext cx="1504680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7765C-761C-4449-AF74-FB2FF9FF5472}">
      <dsp:nvSpPr>
        <dsp:cNvPr id="0" name=""/>
        <dsp:cNvSpPr/>
      </dsp:nvSpPr>
      <dsp:spPr>
        <a:xfrm>
          <a:off x="6565311" y="668925"/>
          <a:ext cx="76905" cy="144449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10768-61A1-4C73-BCAC-E138F5E24A0B}">
      <dsp:nvSpPr>
        <dsp:cNvPr id="0" name=""/>
        <dsp:cNvSpPr/>
      </dsp:nvSpPr>
      <dsp:spPr>
        <a:xfrm>
          <a:off x="5454397" y="406651"/>
          <a:ext cx="636896" cy="636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15" tIns="24715" rIns="24715" bIns="2471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5547668" y="499922"/>
        <a:ext cx="450354" cy="450354"/>
      </dsp:txXfrm>
    </dsp:sp>
    <dsp:sp modelId="{E77DA1E2-4E15-49E5-A829-3B5424ED0620}">
      <dsp:nvSpPr>
        <dsp:cNvPr id="0" name=""/>
        <dsp:cNvSpPr/>
      </dsp:nvSpPr>
      <dsp:spPr>
        <a:xfrm>
          <a:off x="5020505" y="1209148"/>
          <a:ext cx="15046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91" tIns="165100" rIns="118691" bIns="1651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rgbClr val="138383"/>
              </a:solidFill>
            </a:rPr>
            <a:t>援助發展</a:t>
          </a:r>
          <a:endParaRPr lang="en-US" altLang="zh-TW" sz="2400" kern="1200" dirty="0" smtClean="0">
            <a:solidFill>
              <a:srgbClr val="138383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400" kern="1200" dirty="0" smtClean="0">
              <a:solidFill>
                <a:srgbClr val="138383"/>
              </a:solidFill>
            </a:rPr>
            <a:t>環境保護</a:t>
          </a:r>
          <a:endParaRPr lang="en-US" altLang="zh-TW" sz="2400" kern="1200" dirty="0" smtClean="0">
            <a:solidFill>
              <a:srgbClr val="138383"/>
            </a:solidFill>
          </a:endParaRPr>
        </a:p>
      </dsp:txBody>
      <dsp:txXfrm>
        <a:off x="5020505" y="1510084"/>
        <a:ext cx="1504680" cy="1664664"/>
      </dsp:txXfrm>
    </dsp:sp>
    <dsp:sp modelId="{AD6F6D1D-8999-437B-8F23-B2E7E5BE3787}">
      <dsp:nvSpPr>
        <dsp:cNvPr id="0" name=""/>
        <dsp:cNvSpPr/>
      </dsp:nvSpPr>
      <dsp:spPr>
        <a:xfrm>
          <a:off x="6692373" y="725063"/>
          <a:ext cx="1504680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E6F44-49FA-4D02-92D2-4A75BC24CE7D}">
      <dsp:nvSpPr>
        <dsp:cNvPr id="0" name=""/>
        <dsp:cNvSpPr/>
      </dsp:nvSpPr>
      <dsp:spPr>
        <a:xfrm>
          <a:off x="8237178" y="668925"/>
          <a:ext cx="76905" cy="144449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29DAA-D610-43A5-8D7B-88E6872B98DD}">
      <dsp:nvSpPr>
        <dsp:cNvPr id="0" name=""/>
        <dsp:cNvSpPr/>
      </dsp:nvSpPr>
      <dsp:spPr>
        <a:xfrm>
          <a:off x="7112049" y="448559"/>
          <a:ext cx="636896" cy="636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15" tIns="24715" rIns="24715" bIns="24715" numCol="1" spcCol="1270" rtlCol="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7205320" y="541830"/>
        <a:ext cx="450354" cy="450354"/>
      </dsp:txXfrm>
    </dsp:sp>
    <dsp:sp modelId="{C91F0520-EBC7-4AE9-A9C1-EC5482B9549B}">
      <dsp:nvSpPr>
        <dsp:cNvPr id="0" name=""/>
        <dsp:cNvSpPr/>
      </dsp:nvSpPr>
      <dsp:spPr>
        <a:xfrm>
          <a:off x="6692373" y="1209148"/>
          <a:ext cx="15046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91" tIns="165100" rIns="118691" bIns="1651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solidFill>
                <a:srgbClr val="138383"/>
              </a:solidFill>
            </a:rPr>
            <a:t>太平洋島嶼國家論壇</a:t>
          </a:r>
          <a:endParaRPr lang="en-US" altLang="zh-TW" sz="2400" kern="1200" dirty="0" smtClean="0">
            <a:solidFill>
              <a:srgbClr val="138383"/>
            </a:solidFill>
          </a:endParaRPr>
        </a:p>
      </dsp:txBody>
      <dsp:txXfrm>
        <a:off x="6692373" y="1510084"/>
        <a:ext cx="1504680" cy="1664664"/>
      </dsp:txXfrm>
    </dsp:sp>
    <dsp:sp modelId="{4D6EAD79-59E3-4B54-ABA1-B1514B832B4D}">
      <dsp:nvSpPr>
        <dsp:cNvPr id="0" name=""/>
        <dsp:cNvSpPr/>
      </dsp:nvSpPr>
      <dsp:spPr>
        <a:xfrm>
          <a:off x="8364240" y="725063"/>
          <a:ext cx="752340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6D857-8055-4DA7-A2D9-BBD7FDBF0D76}">
      <dsp:nvSpPr>
        <dsp:cNvPr id="0" name=""/>
        <dsp:cNvSpPr/>
      </dsp:nvSpPr>
      <dsp:spPr>
        <a:xfrm>
          <a:off x="8798132" y="406651"/>
          <a:ext cx="636896" cy="636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15" tIns="24715" rIns="24715" bIns="2471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000" kern="1200"/>
        </a:p>
      </dsp:txBody>
      <dsp:txXfrm>
        <a:off x="8891403" y="499922"/>
        <a:ext cx="450354" cy="450354"/>
      </dsp:txXfrm>
    </dsp:sp>
    <dsp:sp modelId="{EEDF8EFE-9AB7-4F63-AD83-4F59D6158CC9}">
      <dsp:nvSpPr>
        <dsp:cNvPr id="0" name=""/>
        <dsp:cNvSpPr/>
      </dsp:nvSpPr>
      <dsp:spPr>
        <a:xfrm>
          <a:off x="8364240" y="1209148"/>
          <a:ext cx="1504680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691" tIns="165100" rIns="118691" bIns="165100" numCol="1" spcCol="1270" rtlCol="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138383"/>
              </a:solidFill>
            </a:rPr>
            <a:t>藍色太平洋論述</a:t>
          </a:r>
          <a:endParaRPr lang="en-US" altLang="zh-TW" sz="2400" kern="1200" dirty="0" smtClean="0">
            <a:solidFill>
              <a:srgbClr val="138383"/>
            </a:solidFill>
          </a:endParaRPr>
        </a:p>
      </dsp:txBody>
      <dsp:txXfrm>
        <a:off x="8364240" y="1510084"/>
        <a:ext cx="1504680" cy="166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3591CCBB-B16A-42AB-800B-7F955ED8B4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FCA1161-78C2-4565-92AF-4FF7ED2363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971C-A5E4-4A2C-8AFF-F08109FF639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2021/5/31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7DFD468-5BDF-4EF4-A988-69888192AF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D04DCF-D5B3-487A-BC4B-BB08FC3BE8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180DD-99FD-444C-8072-382588E12E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04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3CAC449-4460-437F-AD4E-586CBFE8B385}" type="datetime1">
              <a:rPr lang="zh-TW" altLang="en-US" smtClean="0"/>
              <a:pPr/>
              <a:t>2021/5/31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C90353-6370-4DA8-A9AC-AE47C0CB8DFB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6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1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69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8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90353-6370-4DA8-A9AC-AE47C0CB8DFB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HD-面板標題-結合索環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4485EF97-63A0-4339-9E80-A3851B007D24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5" name="直線接點​​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全景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27829E-BF5F-43A1-85FE-E47E6D3F31C6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E31854-9880-47B4-BC99-913E5CA4BE0D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5" name="直線接點​​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0" name="文字預留位置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8E4E4B1-B59F-4D43-912A-F977A3ED942F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A6BED-CFB8-402E-8E58-E6373267434F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4" name="文字預留位置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ACA9221-78F5-4B9B-9DDA-0A322D3DF9FF}" type="datetime1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“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zh-TW" altLang="en-US" sz="8000" noProof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”</a:t>
            </a:r>
          </a:p>
        </p:txBody>
      </p:sp>
      <p:cxnSp>
        <p:nvCxnSpPr>
          <p:cNvPr id="26" name="直線接點​​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或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1" name="文字預留位置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8919EF-C24A-4F44-B8E4-F261E807E8E9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5" name="直線接點​​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158A4E-CCF4-45C8-9191-7101398456C3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4" name="直線接點​​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C7D9D0-8817-417E-9803-B9903EC8D327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4" name="直線接點​​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​​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E9DF2-29AA-4775-97E0-1E02901F1AE9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C815E5-2816-4AD8-AEE5-78457D1B4396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6" name="直線接點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接點​​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D1BDF8-E69B-400A-8DCD-9CF136DF2179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96EEF3-14EF-4CE3-8981-675A57EAAA0E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8" name="直線接點​​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EF9AD-23F0-4443-BDA0-54F895D552E9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4" name="直線接點​​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CC2B3F-0600-45D9-AF74-5B4D4943987D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E80E7F-F547-4261-9498-D24ECD20F718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16" name="直線接點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7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DCEC6B-EC27-4A5D-8D57-52F8912CE234}" type="datetime1">
              <a:rPr lang="zh-TW" altLang="en-US" noProof="0" smtClean="0"/>
              <a:t>2021/5/31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HD-面板內容-結合索環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B2C5094-6488-4F2C-B254-54A5FBC5AC4C}" type="datetime1">
              <a:rPr lang="zh-TW" altLang="en-US" smtClean="0"/>
              <a:t>2021/5/31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57F1E4F-1CFF-5643-939E-217C01CDF565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打造專屬自己的海浪回憶｜【環氧樹脂】手作體驗課程｜Accupass 活動通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77"/>
          <a:stretch/>
        </p:blipFill>
        <p:spPr bwMode="auto">
          <a:xfrm>
            <a:off x="0" y="0"/>
            <a:ext cx="12163755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手繪多邊形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環圈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4" name="環圈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5" name="環圈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6" name="環圈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zh-TW" altLang="en-US">
                  <a:solidFill>
                    <a:schemeClr val="tx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r>
              <a:rPr lang="zh-TW" altLang="zh-TW" dirty="0" smtClean="0"/>
              <a:t>關於</a:t>
            </a:r>
            <a:r>
              <a:rPr lang="zh-TW" altLang="zh-TW" dirty="0"/>
              <a:t>非殖民化</a:t>
            </a:r>
            <a:r>
              <a:rPr lang="zh-TW" altLang="zh-TW" dirty="0" smtClean="0"/>
              <a:t>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zh-TW" dirty="0" smtClean="0"/>
              <a:t>來自</a:t>
            </a:r>
            <a:r>
              <a:rPr lang="zh-TW" altLang="zh-TW" dirty="0"/>
              <a:t>大洋洲的觀點</a:t>
            </a:r>
            <a:endParaRPr lang="zh-TW" altLang="en-US" sz="320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r>
              <a:rPr lang="en-US" altLang="zh-TW" sz="2800" b="1" dirty="0"/>
              <a:t>On </a:t>
            </a:r>
            <a:r>
              <a:rPr lang="en-US" altLang="zh-TW" sz="2800" b="1" dirty="0" err="1"/>
              <a:t>decoloniality</a:t>
            </a:r>
            <a:r>
              <a:rPr lang="en-US" altLang="zh-TW" sz="2800" b="1" dirty="0"/>
              <a:t>: a view from Oceania </a:t>
            </a:r>
            <a:endParaRPr lang="en-US" altLang="zh-TW" sz="2800" b="1" dirty="0" smtClean="0"/>
          </a:p>
          <a:p>
            <a:r>
              <a:rPr lang="en-US" altLang="zh-TW" sz="2800" b="1" dirty="0" smtClean="0"/>
              <a:t>Katerina </a:t>
            </a:r>
            <a:r>
              <a:rPr lang="en-US" altLang="zh-TW" sz="2800" b="1" dirty="0" err="1" smtClean="0"/>
              <a:t>Teaiwa</a:t>
            </a:r>
            <a:r>
              <a:rPr lang="en-US" altLang="zh-TW" sz="2800" b="1" dirty="0" smtClean="0"/>
              <a:t>, 2020</a:t>
            </a:r>
          </a:p>
          <a:p>
            <a:endParaRPr lang="zh-TW" altLang="en-US" sz="2800" b="1" dirty="0"/>
          </a:p>
        </p:txBody>
      </p:sp>
      <p:cxnSp>
        <p:nvCxnSpPr>
          <p:cNvPr id="18" name="直線接點​​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A954E3F-C90F-4AED-8C5E-30BBC99870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5F274D6-81B5-4350-AFD5-014504FF5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6F200E9-8116-4990-B241-6223D73C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77103"/>
            <a:ext cx="4654296" cy="2180896"/>
          </a:xfr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rtlCol="0"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altLang="zh-TW" b="1" dirty="0"/>
              <a:t>Katerina </a:t>
            </a:r>
            <a:r>
              <a:rPr lang="en-US" altLang="zh-TW" b="1" dirty="0" err="1" smtClean="0"/>
              <a:t>Teaiwa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TW" sz="27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澳大利亞</a:t>
            </a:r>
            <a:r>
              <a:rPr lang="zh-TW" altLang="zh-TW" sz="2700" dirty="0">
                <a:latin typeface="Calibri" panose="020F0502020204030204" pitchFamily="34" charset="0"/>
                <a:cs typeface="Times New Roman" panose="02020603050405020304" pitchFamily="18" charset="0"/>
              </a:rPr>
              <a:t>國立大學</a:t>
            </a:r>
            <a:r>
              <a:rPr lang="en-US" altLang="zh-TW" sz="27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zh-TW" sz="27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zh-TW" altLang="zh-TW" sz="2700" dirty="0"/>
              <a:t>文化、歷史和語言學院</a:t>
            </a:r>
            <a:r>
              <a:rPr lang="zh-TW" altLang="zh-TW" sz="2700" dirty="0" smtClean="0"/>
              <a:t>副教授</a:t>
            </a:r>
            <a:r>
              <a:rPr lang="zh-TW" altLang="en-US" sz="2700" dirty="0"/>
              <a:t/>
            </a:r>
            <a:br>
              <a:rPr lang="zh-TW" altLang="en-US" sz="2700" dirty="0"/>
            </a:br>
            <a:endParaRPr lang="zh-TW" altLang="en-US" dirty="0">
              <a:solidFill>
                <a:schemeClr val="tx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D21268E-FF5E-4624-BB9D-B825216E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2819B5D-60BA-4995-92D8-FC547E604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矩形 3"/>
          <p:cNvSpPr/>
          <p:nvPr/>
        </p:nvSpPr>
        <p:spPr>
          <a:xfrm>
            <a:off x="5456400" y="818029"/>
            <a:ext cx="5938346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擁有吉里巴斯共和國和非裔美國人的血統，在斐濟出生和長大</a:t>
            </a: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曾擔任太平洋共同體秘書</a:t>
            </a:r>
            <a:r>
              <a:rPr lang="zh-TW" altLang="en-US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長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、聯合國教科文組織永續發展顧問</a:t>
            </a:r>
            <a:endParaRPr lang="en-US" altLang="zh-TW" sz="20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altLang="zh-TW" sz="20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Austraining</a:t>
            </a: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International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ANU Enterprise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的顧問，為澳大利亞國際志願者組織提供跨文化發展培訓</a:t>
            </a:r>
            <a:endParaRPr lang="en-US" altLang="zh-TW" sz="20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2012-2017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年澳大利亞太平洋研究協會主席</a:t>
            </a:r>
            <a:endParaRPr lang="en-US" altLang="zh-TW" sz="20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en-US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年加入了紐西蘭太平洋合作基金會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董事會</a:t>
            </a:r>
            <a:endParaRPr lang="en-US" altLang="zh-TW" sz="2000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具當代太平洋舞蹈的背景，南太平洋大學大洋洲舞蹈劇院的創始成員</a:t>
            </a:r>
            <a:endParaRPr lang="en-US" altLang="zh-TW" sz="20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《澳大利亞傳記詞典》的大洋洲工作組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主席</a:t>
            </a:r>
            <a:endParaRPr lang="en-US" altLang="zh-TW" sz="2000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《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當代太平洋：島嶼事務》雜誌的藝術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編輯</a:t>
            </a:r>
            <a:endParaRPr lang="en-US" altLang="zh-TW" sz="2000" b="1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《</a:t>
            </a:r>
            <a:r>
              <a:rPr lang="zh-TW" altLang="zh-TW" sz="20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皇家人類學研究所雜誌》和《亞太人類學雜誌》的編委會成員</a:t>
            </a:r>
            <a:r>
              <a:rPr lang="zh-TW" altLang="zh-TW" sz="2000" b="1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zh-TW" altLang="zh-TW" sz="20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可能是 1 人的特寫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7103" cy="46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6961351" y="146734"/>
            <a:ext cx="2336800" cy="646331"/>
          </a:xfrm>
          <a:prstGeom prst="rect">
            <a:avLst/>
          </a:prstGeom>
          <a:gradFill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zh-TW" altLang="en-US" sz="3600" b="1" dirty="0" smtClean="0"/>
              <a:t>基本背景</a:t>
            </a:r>
            <a:endParaRPr lang="zh-TW" altLang="zh-TW" sz="3600" b="1" dirty="0"/>
          </a:p>
        </p:txBody>
      </p:sp>
    </p:spTree>
    <p:extLst>
      <p:ext uri="{BB962C8B-B14F-4D97-AF65-F5344CB8AC3E}">
        <p14:creationId xmlns:p14="http://schemas.microsoft.com/office/powerpoint/2010/main" val="3315126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貝殼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0" y="-18978"/>
            <a:ext cx="12192000" cy="68769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27600" y="189111"/>
            <a:ext cx="2336800" cy="646331"/>
          </a:xfrm>
          <a:prstGeom prst="rect">
            <a:avLst/>
          </a:prstGeom>
          <a:gradFill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zh-TW" altLang="en-US" sz="3600" b="1" dirty="0" smtClean="0"/>
              <a:t>學術研究</a:t>
            </a:r>
            <a:endParaRPr lang="zh-TW" altLang="zh-TW" sz="3600" b="1" dirty="0"/>
          </a:p>
        </p:txBody>
      </p:sp>
      <p:sp>
        <p:nvSpPr>
          <p:cNvPr id="7" name="矩形 6"/>
          <p:cNvSpPr/>
          <p:nvPr/>
        </p:nvSpPr>
        <p:spPr>
          <a:xfrm>
            <a:off x="990600" y="5862935"/>
            <a:ext cx="102743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我們流的汗，流淌的眼淚都是鹹水，所以我們知道海洋真的在我們的血液</a:t>
            </a:r>
            <a:r>
              <a:rPr lang="zh-TW" altLang="zh-TW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裡</a:t>
            </a:r>
            <a:endParaRPr lang="en-US" altLang="zh-TW" sz="24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Bef>
                <a:spcPts val="1200"/>
              </a:spcBef>
            </a:pPr>
            <a:r>
              <a:rPr lang="en-US" altLang="zh-TW" sz="2400" b="1" dirty="0" smtClean="0"/>
              <a:t> </a:t>
            </a:r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Katerina </a:t>
            </a:r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Teaiwa,1998</a:t>
            </a:r>
            <a:endParaRPr lang="zh-TW" altLang="en-US" sz="2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22428" y="485486"/>
            <a:ext cx="5559972" cy="5370701"/>
          </a:xfrm>
          <a:prstGeom prst="rect">
            <a:avLst/>
          </a:prstGeom>
          <a:ln w="60325" cmpd="dbl">
            <a:noFill/>
            <a:prstDash val="dashDot"/>
          </a:ln>
        </p:spPr>
        <p:txBody>
          <a:bodyPr wrap="square">
            <a:spAutoFit/>
          </a:bodyPr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zh-TW" altLang="zh-TW" sz="32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研究</a:t>
            </a:r>
            <a:r>
              <a:rPr lang="zh-TW" altLang="zh-TW" sz="32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興趣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島嶼</a:t>
            </a:r>
            <a:r>
              <a:rPr lang="en-US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en-US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特別是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吉</a:t>
            </a: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里巴斯和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斐濟</a:t>
            </a:r>
            <a:r>
              <a:rPr lang="en-US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zh-TW" altLang="zh-TW" sz="2300" b="1" kern="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太平洋地區主義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太平洋視覺和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表演藝術</a:t>
            </a:r>
            <a:r>
              <a:rPr lang="zh-TW" altLang="en-US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及</a:t>
            </a: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藝術節</a:t>
            </a:r>
            <a:endParaRPr lang="zh-TW" altLang="zh-TW" sz="2300" b="1" kern="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太平洋磷酸鹽</a:t>
            </a:r>
            <a:r>
              <a:rPr lang="zh-TW" altLang="en-US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礦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開採歷史</a:t>
            </a:r>
            <a:endParaRPr lang="zh-TW" altLang="zh-TW" sz="2300" b="1" kern="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土地、環境和福祉的本土概念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太平洋環境行動主義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氣候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變</a:t>
            </a:r>
            <a:r>
              <a:rPr lang="zh-TW" altLang="en-US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遷</a:t>
            </a:r>
            <a:endParaRPr lang="zh-TW" altLang="zh-TW" sz="2300" b="1" kern="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文化政策、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文化</a:t>
            </a: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和創意產業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太平洋婦女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研究</a:t>
            </a:r>
            <a:endParaRPr lang="zh-TW" altLang="zh-TW" sz="2300" b="1" kern="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太平洋研究中的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視覺體現</a:t>
            </a: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的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方式方法</a:t>
            </a:r>
            <a:endParaRPr lang="zh-TW" altLang="zh-TW" sz="2300" b="1" kern="1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原住民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重塑</a:t>
            </a:r>
            <a:r>
              <a:rPr lang="zh-TW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zh-TW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非殖民化工作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sz="23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太平洋傳記和生活</a:t>
            </a:r>
            <a:r>
              <a:rPr lang="zh-TW" altLang="zh-TW" sz="23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寫作</a:t>
            </a:r>
            <a:endParaRPr lang="en-US" altLang="zh-TW" sz="2300" b="1" kern="1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9600" y="512276"/>
            <a:ext cx="5412828" cy="4801314"/>
          </a:xfrm>
          <a:prstGeom prst="rect">
            <a:avLst/>
          </a:prstGeom>
          <a:noFill/>
          <a:ln w="60325" cmpd="dbl">
            <a:noFill/>
            <a:prstDash val="dashDot"/>
          </a:ln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zh-TW" altLang="zh-TW" sz="3600" b="1" kern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專業</a:t>
            </a:r>
            <a:r>
              <a:rPr lang="zh-TW" altLang="zh-TW" sz="36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領域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太平</a:t>
            </a:r>
            <a:r>
              <a:rPr lang="zh-TW" altLang="zh-TW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洋人環境</a:t>
            </a:r>
            <a:r>
              <a:rPr lang="zh-TW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知識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社會與文化人類學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藝術與文化政策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太平洋民族</a:t>
            </a:r>
            <a:r>
              <a:rPr lang="zh-TW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舞蹈</a:t>
            </a:r>
            <a:r>
              <a:rPr lang="zh-TW" altLang="zh-TW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表演藝術</a:t>
            </a:r>
            <a:endParaRPr lang="zh-TW" altLang="zh-TW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視覺藝術和手工藝</a:t>
            </a: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消費與日常生活</a:t>
            </a:r>
            <a:r>
              <a:rPr lang="zh-TW" altLang="zh-TW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全球化</a:t>
            </a:r>
            <a:endParaRPr lang="en-US" altLang="zh-TW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太平洋</a:t>
            </a:r>
            <a:r>
              <a:rPr lang="zh-TW" altLang="zh-TW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文化</a:t>
            </a:r>
            <a:r>
              <a:rPr lang="zh-TW" altLang="zh-TW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研究</a:t>
            </a:r>
            <a:endParaRPr lang="en-US" altLang="zh-TW" sz="2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太平洋歷史</a:t>
            </a:r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zh-TW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不</a:t>
            </a:r>
            <a:r>
              <a:rPr lang="zh-TW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包括紐西蘭和</a:t>
            </a:r>
            <a:r>
              <a:rPr lang="zh-TW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毛利人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zh-TW" altLang="zh-TW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5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矩形 6"/>
          <p:cNvSpPr/>
          <p:nvPr/>
        </p:nvSpPr>
        <p:spPr>
          <a:xfrm>
            <a:off x="4926012" y="216585"/>
            <a:ext cx="2336800" cy="646331"/>
          </a:xfrm>
          <a:prstGeom prst="rect">
            <a:avLst/>
          </a:prstGeom>
          <a:gradFill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zh-TW" altLang="en-US" sz="3600" b="1" dirty="0" smtClean="0"/>
              <a:t>核心觀點</a:t>
            </a:r>
            <a:endParaRPr lang="zh-TW" altLang="zh-TW" sz="3600" b="1" dirty="0"/>
          </a:p>
        </p:txBody>
      </p:sp>
      <p:graphicFrame>
        <p:nvGraphicFramePr>
          <p:cNvPr id="8" name="內容預留位置 2" descr="線性流程 SmartArt 圖形">
            <a:extLst>
              <a:ext uri="{FF2B5EF4-FFF2-40B4-BE49-F238E27FC236}">
                <a16:creationId xmlns:a16="http://schemas.microsoft.com/office/drawing/2014/main" id="{DEC8A51B-A7CC-40D9-9DD5-CACF12E987D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508064"/>
              </p:ext>
            </p:extLst>
          </p:nvPr>
        </p:nvGraphicFramePr>
        <p:xfrm>
          <a:off x="1198489" y="2053796"/>
          <a:ext cx="10041011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1810068" y="1887898"/>
            <a:ext cx="3594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800" dirty="0" smtClean="0"/>
              <a:t>World War II </a:t>
            </a:r>
            <a:endParaRPr lang="en-US" altLang="zh-TW" sz="2800" dirty="0"/>
          </a:p>
        </p:txBody>
      </p:sp>
      <p:sp>
        <p:nvSpPr>
          <p:cNvPr id="12" name="矩形 11"/>
          <p:cNvSpPr/>
          <p:nvPr/>
        </p:nvSpPr>
        <p:spPr>
          <a:xfrm>
            <a:off x="710690" y="633279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/>
              <a:t>Oceania</a:t>
            </a:r>
            <a:endParaRPr lang="zh-TW" altLang="en-US" sz="4000" dirty="0"/>
          </a:p>
        </p:txBody>
      </p:sp>
      <p:sp>
        <p:nvSpPr>
          <p:cNvPr id="13" name="矩形 12"/>
          <p:cNvSpPr/>
          <p:nvPr/>
        </p:nvSpPr>
        <p:spPr>
          <a:xfrm>
            <a:off x="6015747" y="1838293"/>
            <a:ext cx="5010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2800" dirty="0" smtClean="0"/>
              <a:t>UN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SDGs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對抗</a:t>
            </a:r>
            <a:r>
              <a:rPr lang="zh-TW" altLang="en-US" sz="2800" dirty="0" smtClean="0"/>
              <a:t>氣候</a:t>
            </a:r>
            <a:r>
              <a:rPr lang="zh-TW" altLang="en-US" sz="2800" dirty="0"/>
              <a:t>變遷</a:t>
            </a:r>
            <a:r>
              <a:rPr lang="en-US" altLang="zh-TW" sz="2800" dirty="0" smtClean="0"/>
              <a:t> </a:t>
            </a:r>
            <a:endParaRPr lang="en-US" altLang="zh-TW" sz="2800" dirty="0"/>
          </a:p>
        </p:txBody>
      </p:sp>
      <p:sp>
        <p:nvSpPr>
          <p:cNvPr id="14" name="矩形 13" descr="Boat Launch"/>
          <p:cNvSpPr/>
          <p:nvPr/>
        </p:nvSpPr>
        <p:spPr>
          <a:xfrm>
            <a:off x="3372918" y="2447256"/>
            <a:ext cx="577611" cy="63834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5" name="圖形 6" descr="棕櫚樹">
            <a:extLst>
              <a:ext uri="{FF2B5EF4-FFF2-40B4-BE49-F238E27FC236}">
                <a16:creationId xmlns:a16="http://schemas.microsoft.com/office/drawing/2014/main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82450" y="2501213"/>
            <a:ext cx="656171" cy="656171"/>
          </a:xfrm>
          <a:prstGeom prst="rect">
            <a:avLst/>
          </a:prstGeom>
        </p:spPr>
      </p:pic>
      <p:sp>
        <p:nvSpPr>
          <p:cNvPr id="16" name="矩形 15" descr="Tent"/>
          <p:cNvSpPr/>
          <p:nvPr/>
        </p:nvSpPr>
        <p:spPr>
          <a:xfrm>
            <a:off x="1572126" y="2336166"/>
            <a:ext cx="721124" cy="721124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dgm="http://schemas.openxmlformats.org/drawingml/2006/diagram" xmlns:asvg="http://schemas.microsoft.com/office/drawing/2016/SVG/main" xmlns:lc="http://schemas.openxmlformats.org/drawingml/2006/lockedCanvas" r:embe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爆炸 1 8"/>
          <p:cNvSpPr/>
          <p:nvPr/>
        </p:nvSpPr>
        <p:spPr>
          <a:xfrm>
            <a:off x="5084623" y="2563055"/>
            <a:ext cx="419100" cy="498957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形 16" descr="海灘球">
            <a:extLst>
              <a:ext uri="{FF2B5EF4-FFF2-40B4-BE49-F238E27FC236}">
                <a16:creationId xmlns:a16="http://schemas.microsoft.com/office/drawing/2014/main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729256" y="2541980"/>
            <a:ext cx="548640" cy="548640"/>
          </a:xfrm>
          <a:prstGeom prst="rect">
            <a:avLst/>
          </a:prstGeom>
        </p:spPr>
      </p:pic>
      <p:sp>
        <p:nvSpPr>
          <p:cNvPr id="10" name="七角星形 9"/>
          <p:cNvSpPr/>
          <p:nvPr/>
        </p:nvSpPr>
        <p:spPr>
          <a:xfrm>
            <a:off x="10210800" y="2635160"/>
            <a:ext cx="292100" cy="300291"/>
          </a:xfrm>
          <a:prstGeom prst="star7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75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shade val="30000"/>
                <a:satMod val="115000"/>
              </a:schemeClr>
            </a:gs>
            <a:gs pos="50000">
              <a:schemeClr val="accent6">
                <a:shade val="67500"/>
                <a:satMod val="115000"/>
              </a:schemeClr>
            </a:gs>
            <a:gs pos="100000">
              <a:schemeClr val="accent6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DE7FE386-0AC4-4C92-8682-5974010DA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E82424F-9EF6-458B-AA0B-38E32B55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E5AC547-57D3-460D-B42C-0504301E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矩形 6"/>
          <p:cNvSpPr/>
          <p:nvPr/>
        </p:nvSpPr>
        <p:spPr>
          <a:xfrm>
            <a:off x="4926012" y="216585"/>
            <a:ext cx="2336800" cy="646331"/>
          </a:xfrm>
          <a:prstGeom prst="rect">
            <a:avLst/>
          </a:prstGeom>
          <a:gradFill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zh-TW" altLang="en-US" sz="3600" b="1" dirty="0"/>
              <a:t>核心觀點</a:t>
            </a:r>
            <a:endParaRPr lang="zh-TW" altLang="zh-TW" sz="3600" b="1" dirty="0"/>
          </a:p>
        </p:txBody>
      </p:sp>
      <p:sp>
        <p:nvSpPr>
          <p:cNvPr id="3" name="矩形 2"/>
          <p:cNvSpPr/>
          <p:nvPr/>
        </p:nvSpPr>
        <p:spPr>
          <a:xfrm>
            <a:off x="609600" y="1116231"/>
            <a:ext cx="108077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殖民前後的歐洲中心主義加速了島民信仰基督教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，追求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精神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解決方案</a:t>
            </a:r>
            <a:endParaRPr lang="en-US" altLang="zh-TW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前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殖民國家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（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當代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援助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和發展夥伴）鼓勵的</a:t>
            </a:r>
            <a:r>
              <a:rPr lang="zh-TW" altLang="zh-TW" sz="24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發展和經濟結構調整計畫</a:t>
            </a:r>
            <a:r>
              <a:rPr lang="zh-TW" altLang="zh-TW" sz="2400" b="1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en-US" sz="24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嚴重</a:t>
            </a:r>
            <a:r>
              <a:rPr lang="zh-TW" altLang="zh-TW" sz="2400" b="1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破壞</a:t>
            </a:r>
            <a:r>
              <a:rPr lang="zh-TW" altLang="zh-TW" sz="24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了當地的治理系統和文化復原力。</a:t>
            </a:r>
            <a:endParaRPr lang="en-US" altLang="zh-TW" sz="2400" b="1" kern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TW" sz="2400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Mignolo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Walsh</a:t>
            </a:r>
            <a:r>
              <a:rPr lang="zh-TW" altLang="zh-TW" sz="24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多元和橫向</a:t>
            </a:r>
            <a:r>
              <a:rPr lang="zh-TW" altLang="en-US" sz="24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的</a:t>
            </a:r>
            <a:r>
              <a:rPr lang="zh-TW" altLang="zh-TW" sz="2400" b="1" kern="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非</a:t>
            </a:r>
            <a:r>
              <a:rPr lang="zh-TW" altLang="zh-TW" sz="2400" b="1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殖民主義</a:t>
            </a:r>
            <a:r>
              <a:rPr lang="zh-TW" altLang="en-US" sz="2400" b="1" kern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泛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太平洋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地區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抵抗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歐美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帝國主義和新殖民主義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勢力</a:t>
            </a: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TW" sz="24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等同</a:t>
            </a:r>
            <a:r>
              <a:rPr lang="en-US" altLang="zh-TW" sz="2400" b="1" kern="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Mignolo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en-US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Walsh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：在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有尊嚴的條件下，重新定義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和</a:t>
            </a: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撤退生活</a:t>
            </a:r>
            <a:endParaRPr lang="en-US" altLang="zh-TW" sz="24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抵抗</a:t>
            </a: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可以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通過</a:t>
            </a: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廣泛的土地管理、自決、主權和創造性的復原力來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表達</a:t>
            </a:r>
            <a:endParaRPr lang="en-US" altLang="zh-TW" sz="24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多</a:t>
            </a:r>
            <a:r>
              <a:rPr lang="zh-TW" altLang="en-US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點網</a:t>
            </a: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絡發動，高位</a:t>
            </a:r>
            <a:r>
              <a:rPr lang="en-US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無核與環境保護、氣候變遷</a:t>
            </a:r>
            <a:r>
              <a:rPr lang="en-US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zh-TW" altLang="en-US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倡議</a:t>
            </a:r>
            <a:endParaRPr lang="en-US" altLang="zh-TW" sz="2400" b="1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zh-TW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橫跨一個巨大的海洋大陸的小太平洋島嶼以一個聲音聯合起來，回應環太平洋地區人口和經濟上更大、政治上更強大的民族</a:t>
            </a:r>
            <a:r>
              <a:rPr lang="zh-TW" altLang="zh-TW" sz="2400" b="1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國家</a:t>
            </a:r>
            <a:endParaRPr lang="en-US" altLang="zh-TW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TW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9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貝殼">
            <a:extLst>
              <a:ext uri="{FF2B5EF4-FFF2-40B4-BE49-F238E27FC236}">
                <a16:creationId xmlns:a16="http://schemas.microsoft.com/office/drawing/2014/main" id="{F3D62F01-3570-47E7-BD58-A33F86CA14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8" r="1" b="1"/>
          <a:stretch/>
        </p:blipFill>
        <p:spPr>
          <a:xfrm>
            <a:off x="0" y="-18978"/>
            <a:ext cx="12192000" cy="68769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927600" y="189111"/>
            <a:ext cx="2336800" cy="646331"/>
          </a:xfrm>
          <a:prstGeom prst="rect">
            <a:avLst/>
          </a:prstGeom>
          <a:gradFill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2700000" scaled="1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zh-TW" altLang="en-US" sz="3600" b="1" dirty="0" smtClean="0"/>
              <a:t>關懷主題</a:t>
            </a:r>
            <a:endParaRPr lang="zh-TW" altLang="zh-TW" sz="3600" b="1" dirty="0"/>
          </a:p>
        </p:txBody>
      </p:sp>
      <p:sp>
        <p:nvSpPr>
          <p:cNvPr id="2" name="矩形 1"/>
          <p:cNvSpPr/>
          <p:nvPr/>
        </p:nvSpPr>
        <p:spPr>
          <a:xfrm>
            <a:off x="571500" y="1218908"/>
            <a:ext cx="10871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大洋洲是廣闊的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TW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大洋洲</a:t>
            </a:r>
            <a:r>
              <a:rPr lang="zh-TW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是不斷擴大的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TW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大洋洲</a:t>
            </a:r>
            <a:r>
              <a:rPr lang="zh-TW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是好客和慷慨的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TW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大洋洲</a:t>
            </a:r>
            <a:r>
              <a:rPr lang="zh-TW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是人類從鹽水的深處和更深的火域中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崛起</a:t>
            </a:r>
            <a:r>
              <a:rPr lang="zh-TW" alt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大洋洲</a:t>
            </a:r>
            <a:r>
              <a:rPr lang="zh-TW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就是我們</a:t>
            </a:r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US" altLang="zh-TW" sz="4000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我們</a:t>
            </a:r>
            <a:r>
              <a:rPr lang="zh-TW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是海洋。我們必須清醒地認識到這一古老的真理，並共同利用它來推翻所有的霸權主義觀點</a:t>
            </a:r>
            <a:endParaRPr lang="zh-TW" altLang="en-US" sz="4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05908" y="582945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DCE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細明體_HKSCS-ExtB" panose="02020500000000000000" pitchFamily="18" charset="-120"/>
                <a:ea typeface="細明體_HKSCS-ExtB" panose="02020500000000000000" pitchFamily="18" charset="-120"/>
              </a:rPr>
              <a:t>藍色太平洋</a:t>
            </a:r>
            <a:endParaRPr lang="zh-TW" altLang="en-US" sz="2400" b="1" dirty="0">
              <a:solidFill>
                <a:srgbClr val="DCEF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細明體_HKSCS-ExtB" panose="02020500000000000000" pitchFamily="18" charset="-120"/>
              <a:ea typeface="細明體_HKSCS-ExtB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2225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2A31F-8619-4820-934E-ABBE1DF5318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540</Words>
  <Application>Microsoft Office PowerPoint</Application>
  <PresentationFormat>寬螢幕</PresentationFormat>
  <Paragraphs>69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Microsoft JhengHei UI</vt:lpstr>
      <vt:lpstr>細明體_HKSCS-ExtB</vt:lpstr>
      <vt:lpstr>新細明體</vt:lpstr>
      <vt:lpstr>Arial</vt:lpstr>
      <vt:lpstr>Calibri</vt:lpstr>
      <vt:lpstr>Garamond</vt:lpstr>
      <vt:lpstr>Times New Roman</vt:lpstr>
      <vt:lpstr>Wingdings</vt:lpstr>
      <vt:lpstr>有機</vt:lpstr>
      <vt:lpstr>關於非殖民化： 來自大洋洲的觀點</vt:lpstr>
      <vt:lpstr>Katerina Teaiwa 澳大利亞國立大學 文化、歷史和語言學院副教授 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2021-05-31T12:07:54Z</dcterms:created>
  <dcterms:modified xsi:type="dcterms:W3CDTF">2021-05-31T15:59:54Z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