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44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25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97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27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21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60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12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59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73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4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2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6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6B46E-83E2-4F6E-A769-AFC65971D03A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E0468-FA35-45E9-8F2A-CEF3FF41E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8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3079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Beyond the border between the North and the South: </a:t>
            </a:r>
            <a:r>
              <a:rPr lang="en-US" altLang="zh-TW" sz="3600" dirty="0" smtClean="0"/>
              <a:t>towards a decolonization of epistemologies and fields of research on Mercosur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822166"/>
            <a:ext cx="9144000" cy="435634"/>
          </a:xfrm>
        </p:spPr>
        <p:txBody>
          <a:bodyPr/>
          <a:lstStyle/>
          <a:p>
            <a:r>
              <a:rPr lang="zh-TW" altLang="en-US" dirty="0" smtClean="0"/>
              <a:t>潘家安，東南亞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04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/>
              <a:t>作者基本背景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1247408" cy="4351338"/>
          </a:xfrm>
        </p:spPr>
        <p:txBody>
          <a:bodyPr/>
          <a:lstStyle/>
          <a:p>
            <a:r>
              <a:rPr lang="zh-TW" altLang="en-US" dirty="0" smtClean="0"/>
              <a:t>巴西的</a:t>
            </a:r>
            <a:r>
              <a:rPr lang="zh-TW" altLang="en-US" dirty="0"/>
              <a:t>聖卡塔琳娜州聯邦</a:t>
            </a:r>
            <a:r>
              <a:rPr lang="zh-TW" altLang="en-US" dirty="0" smtClean="0"/>
              <a:t>大學</a:t>
            </a:r>
            <a:r>
              <a:rPr lang="en-US" altLang="zh-TW" dirty="0" smtClean="0"/>
              <a:t>(Federal University of Santa Catarina</a:t>
            </a:r>
            <a:r>
              <a:rPr lang="en-US" altLang="zh-TW" dirty="0" smtClean="0"/>
              <a:t>)</a:t>
            </a:r>
            <a:r>
              <a:rPr lang="zh-TW" altLang="en-US" dirty="0" smtClean="0"/>
              <a:t>教職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教授國際法和國際關係</a:t>
            </a:r>
            <a:r>
              <a:rPr lang="en-US" altLang="zh-TW" dirty="0" smtClean="0"/>
              <a:t>(International Law and International Relations)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主要研究領域</a:t>
            </a:r>
            <a:r>
              <a:rPr lang="en-US" altLang="zh-TW" dirty="0" smtClean="0"/>
              <a:t>:</a:t>
            </a:r>
            <a:r>
              <a:rPr lang="zh-TW" altLang="en-US" dirty="0" smtClean="0"/>
              <a:t> 後殖民理論、國際關係、種族和性別、非洲的離散、移民和難民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57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 smtClean="0"/>
              <a:t> 關懷主題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區域研究中仍然隱含著歐洲中心主義，也就使得如南方共同市場</a:t>
            </a:r>
            <a:r>
              <a:rPr lang="en-US" altLang="zh-TW" dirty="0" smtClean="0"/>
              <a:t>(Mercosur)</a:t>
            </a:r>
            <a:r>
              <a:rPr lang="zh-TW" altLang="en-US" dirty="0" smtClean="0"/>
              <a:t>的相關研究無法有出自「南方」的、更深入的觀點，南方共同市場國家也無法</a:t>
            </a:r>
            <a:r>
              <a:rPr lang="zh-TW" altLang="en-US" dirty="0"/>
              <a:t>真正脫離殖民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南方共同市場、區域研究、去殖民觀點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64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 提出的學術核心觀點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整理過去在南方共同市場的主要研究主題和爭論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為何在區域研究中需要使用去殖民觀點的研究方法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提出可能如何在去殖民的角度下，使南方市場的相關研究能更具有批判性觀點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2371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195</Words>
  <Application>Microsoft Office PowerPoint</Application>
  <PresentationFormat>寬螢幕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Beyond the border between the North and the South: towards a decolonization of epistemologies and fields of research on Mercosur</vt:lpstr>
      <vt:lpstr>1. 作者基本背景</vt:lpstr>
      <vt:lpstr>2. 關懷主題</vt:lpstr>
      <vt:lpstr>3. 提出的學術核心觀點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border between the North and the South: towards a decolonization of epistemologies and fields of research on Mercosur</dc:title>
  <dc:creator>user</dc:creator>
  <cp:lastModifiedBy>user</cp:lastModifiedBy>
  <cp:revision>7</cp:revision>
  <dcterms:created xsi:type="dcterms:W3CDTF">2021-05-27T05:41:04Z</dcterms:created>
  <dcterms:modified xsi:type="dcterms:W3CDTF">2021-05-28T06:50:34Z</dcterms:modified>
</cp:coreProperties>
</file>